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6" r:id="rId9"/>
    <p:sldId id="265" r:id="rId10"/>
    <p:sldId id="267" r:id="rId11"/>
    <p:sldId id="268" r:id="rId12"/>
    <p:sldId id="269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Segoe UI Light" panose="020B0502040204020203" pitchFamily="34" charset="0"/>
      <p:regular r:id="rId21"/>
      <p: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8235"/>
    <a:srgbClr val="767171"/>
    <a:srgbClr val="4F5634"/>
    <a:srgbClr val="186472"/>
    <a:srgbClr val="12A7A1"/>
    <a:srgbClr val="111321"/>
    <a:srgbClr val="EBD42D"/>
    <a:srgbClr val="EDD83F"/>
    <a:srgbClr val="F1F1F3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426" autoAdjust="0"/>
    <p:restoredTop sz="94374" autoAdjust="0"/>
  </p:normalViewPr>
  <p:slideViewPr>
    <p:cSldViewPr snapToGrid="0">
      <p:cViewPr varScale="1">
        <p:scale>
          <a:sx n="112" d="100"/>
          <a:sy n="112" d="100"/>
        </p:scale>
        <p:origin x="126" y="5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44001" cy="144001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FBBD3B-3540-4314-8964-8633D678E13D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D31B2D-D15F-4E9A-9B20-A9DA134E24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8654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21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487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429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323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71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982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35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138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224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23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0844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D2575-1BEE-40D0-89E8-40A60ED08D23}" type="datetimeFigureOut">
              <a:rPr lang="en-US" smtClean="0"/>
              <a:t>4/28/2022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E66A5-BEF7-4329-B5DE-8C66844371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186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652" y="1570112"/>
            <a:ext cx="8950325" cy="1676399"/>
          </a:xfrm>
        </p:spPr>
        <p:txBody>
          <a:bodyPr>
            <a:noAutofit/>
          </a:bodyPr>
          <a:lstStyle/>
          <a:p>
            <a:r>
              <a:rPr lang="fa-IR" sz="54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سم مارهای سمی و کابرد های آن</a:t>
            </a:r>
            <a:endParaRPr lang="en-US" sz="54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-1352550" y="-1009650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1179548" y="5924550"/>
            <a:ext cx="2024903" cy="2024903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76" b="98233" l="16754" r="899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976" y="1102407"/>
            <a:ext cx="4298535" cy="429853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911600" y="3429000"/>
            <a:ext cx="4524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dirty="0" smtClean="0">
                <a:latin typeface="IRANSans(FaNum) Light" panose="02040503050201020203" pitchFamily="18" charset="-78"/>
                <a:cs typeface="IRANSans(FaNum) Light" panose="02040503050201020203" pitchFamily="18" charset="-78"/>
              </a:rPr>
              <a:t>جمع آوری اطلاعات صفحه 156 علوم پایه نهم</a:t>
            </a:r>
            <a:endParaRPr lang="en-US" sz="2000" dirty="0">
              <a:latin typeface="IRANSans(FaNum) Light" panose="02040503050201020203" pitchFamily="18" charset="-78"/>
              <a:cs typeface="IRANSans(FaNum) Light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405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1" y="0"/>
            <a:ext cx="4440424" cy="1583769"/>
          </a:xfrm>
        </p:spPr>
        <p:txBody>
          <a:bodyPr>
            <a:noAutofit/>
          </a:bodyPr>
          <a:lstStyle/>
          <a:p>
            <a:r>
              <a:rPr lang="fa-IR" sz="54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سیستم انتقال سم</a:t>
            </a:r>
            <a:endParaRPr lang="en-US" sz="54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-1352550" y="-1009650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839450" y="5505450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975" y="656903"/>
            <a:ext cx="5952147" cy="550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96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64287" y="-152399"/>
            <a:ext cx="8950325" cy="1676399"/>
          </a:xfrm>
        </p:spPr>
        <p:txBody>
          <a:bodyPr>
            <a:noAutofit/>
          </a:bodyPr>
          <a:lstStyle/>
          <a:p>
            <a:r>
              <a:rPr lang="fa-IR" sz="66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انواع </a:t>
            </a:r>
            <a:r>
              <a:rPr lang="fa-IR" sz="6600" dirty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سم</a:t>
            </a:r>
            <a:r>
              <a:rPr lang="fa-IR" sz="66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:</a:t>
            </a:r>
            <a:endParaRPr lang="en-US" sz="66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-1352550" y="5127913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487596" y="2446988"/>
            <a:ext cx="4567672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6000" dirty="0" smtClean="0">
                <a:solidFill>
                  <a:srgbClr val="4F5634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1. سیتوتوکسین ها</a:t>
            </a:r>
          </a:p>
          <a:p>
            <a:endParaRPr lang="en-US" sz="1050" dirty="0"/>
          </a:p>
        </p:txBody>
      </p:sp>
      <p:sp>
        <p:nvSpPr>
          <p:cNvPr id="7" name="Rectangle 6"/>
          <p:cNvSpPr/>
          <p:nvPr/>
        </p:nvSpPr>
        <p:spPr>
          <a:xfrm>
            <a:off x="3847368" y="4204583"/>
            <a:ext cx="760977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a-IR" sz="5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تخریب سلول های بافت یا ارگان(نکروز)</a:t>
            </a:r>
            <a:endParaRPr lang="fa-IR" sz="5400" dirty="0">
              <a:solidFill>
                <a:schemeClr val="accent6">
                  <a:lumMod val="75000"/>
                </a:schemeClr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8336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64287" y="-152399"/>
            <a:ext cx="8950325" cy="1676399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fa-IR" sz="6600" dirty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انواع سم:</a:t>
            </a:r>
            <a:endParaRPr lang="en-US" sz="66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-1615786" y="-1646959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-1064610" y="5691299"/>
            <a:ext cx="2129220" cy="212922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539259" y="2291908"/>
            <a:ext cx="611504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6000">
                <a:solidFill>
                  <a:srgbClr val="4F5634"/>
                </a:solidFill>
                <a:latin typeface="Digi An Bold" panose="02000806080000060004" pitchFamily="2" charset="-78"/>
                <a:cs typeface="Digi An Bold" panose="02000806080000060004" pitchFamily="2" charset="-78"/>
              </a:defRPr>
            </a:lvl1pPr>
          </a:lstStyle>
          <a:p>
            <a:r>
              <a:rPr lang="fa-IR" dirty="0"/>
              <a:t>2. نوروتوکسین ها</a:t>
            </a:r>
          </a:p>
          <a:p>
            <a:endParaRPr lang="fa-IR" dirty="0"/>
          </a:p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127107" y="3923251"/>
            <a:ext cx="68243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5400" dirty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اختلال در سیتم عصبی(فلج عضلانی)</a:t>
            </a:r>
          </a:p>
        </p:txBody>
      </p:sp>
    </p:spTree>
    <p:extLst>
      <p:ext uri="{BB962C8B-B14F-4D97-AF65-F5344CB8AC3E}">
        <p14:creationId xmlns:p14="http://schemas.microsoft.com/office/powerpoint/2010/main" val="6701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99025" y="-324185"/>
            <a:ext cx="8950325" cy="1676399"/>
          </a:xfrm>
        </p:spPr>
        <p:txBody>
          <a:bodyPr>
            <a:noAutofit/>
          </a:bodyPr>
          <a:lstStyle/>
          <a:p>
            <a:r>
              <a:rPr lang="fa-IR" sz="54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انواع مار های نورورتوکسینی:</a:t>
            </a:r>
            <a:endParaRPr lang="en-US" sz="54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-1352550" y="-1009650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839450" y="5505450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335855" y="4298951"/>
            <a:ext cx="231024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a-IR" sz="5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 مامبای سیاه</a:t>
            </a:r>
            <a:endParaRPr lang="fa-IR" sz="5400" dirty="0">
              <a:solidFill>
                <a:schemeClr val="accent6">
                  <a:lumMod val="75000"/>
                </a:schemeClr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899" y="1695450"/>
            <a:ext cx="3676651" cy="24511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7833" y="1695449"/>
            <a:ext cx="3268134" cy="24511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8721041" y="4298951"/>
            <a:ext cx="30941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a-IR" sz="48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 مارهای مرجانی آبی</a:t>
            </a:r>
            <a:endParaRPr lang="fa-IR" sz="4800" dirty="0">
              <a:solidFill>
                <a:schemeClr val="accent6">
                  <a:lumMod val="75000"/>
                </a:schemeClr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637" y="1844239"/>
            <a:ext cx="4088265" cy="2302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angle 11"/>
          <p:cNvSpPr/>
          <p:nvPr/>
        </p:nvSpPr>
        <p:spPr>
          <a:xfrm>
            <a:off x="1296937" y="4295339"/>
            <a:ext cx="19463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a-IR" sz="4800" dirty="0" smtClean="0">
                <a:solidFill>
                  <a:srgbClr val="70AD47">
                    <a:lumMod val="75000"/>
                  </a:srgb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مارهای کبرا</a:t>
            </a:r>
            <a:endParaRPr lang="fa-IR" sz="4800" dirty="0">
              <a:solidFill>
                <a:srgbClr val="70AD47">
                  <a:lumMod val="75000"/>
                </a:srgbClr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5875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44646" y="-366044"/>
            <a:ext cx="8950325" cy="1676399"/>
          </a:xfrm>
        </p:spPr>
        <p:txBody>
          <a:bodyPr>
            <a:noAutofit/>
          </a:bodyPr>
          <a:lstStyle/>
          <a:p>
            <a:r>
              <a:rPr lang="fa-IR" sz="66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انواع سم:</a:t>
            </a:r>
            <a:endParaRPr lang="en-US" sz="66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-1615786" y="-1646959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-1241714" y="4992052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7606627" y="1708406"/>
            <a:ext cx="4551461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dirty="0" smtClean="0">
                <a:solidFill>
                  <a:srgbClr val="4F5634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3. هموتوکسین ها</a:t>
            </a:r>
          </a:p>
          <a:p>
            <a:endParaRPr lang="en-US" sz="1000" dirty="0"/>
          </a:p>
        </p:txBody>
      </p:sp>
      <p:sp>
        <p:nvSpPr>
          <p:cNvPr id="7" name="Rectangle 6"/>
          <p:cNvSpPr/>
          <p:nvPr/>
        </p:nvSpPr>
        <p:spPr>
          <a:xfrm>
            <a:off x="8875059" y="2893345"/>
            <a:ext cx="31421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fa-IR" sz="5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سم های خونی</a:t>
            </a:r>
          </a:p>
        </p:txBody>
      </p:sp>
      <p:sp>
        <p:nvSpPr>
          <p:cNvPr id="3" name="Rectangle 2"/>
          <p:cNvSpPr/>
          <p:nvPr/>
        </p:nvSpPr>
        <p:spPr>
          <a:xfrm>
            <a:off x="2369831" y="4115121"/>
            <a:ext cx="87110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3200" dirty="0" smtClean="0">
                <a:solidFill>
                  <a:srgbClr val="548235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(اختلال در انعقاد طبیعی خون، تخریب گ</a:t>
            </a:r>
            <a:r>
              <a:rPr lang="fa-IR" sz="3200" dirty="0">
                <a:solidFill>
                  <a:srgbClr val="548235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و</a:t>
            </a:r>
            <a:r>
              <a:rPr lang="fa-IR" sz="3200" dirty="0" smtClean="0">
                <a:solidFill>
                  <a:srgbClr val="548235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لبول های قرمز، خونریزی شدید داخلی)</a:t>
            </a:r>
            <a:endParaRPr lang="fa-IR" sz="3200" dirty="0">
              <a:solidFill>
                <a:srgbClr val="548235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5443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3977" y="-159120"/>
            <a:ext cx="8950325" cy="1676399"/>
          </a:xfrm>
        </p:spPr>
        <p:txBody>
          <a:bodyPr>
            <a:noAutofit/>
          </a:bodyPr>
          <a:lstStyle/>
          <a:p>
            <a:r>
              <a:rPr lang="fa-IR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کاربرد های سموم مارها:</a:t>
            </a:r>
            <a:endParaRPr lang="en-US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-1615786" y="-1646959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-1241714" y="4992052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22234" y="1539128"/>
            <a:ext cx="3895626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dirty="0" smtClean="0">
                <a:solidFill>
                  <a:srgbClr val="4F5634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ساخت پادزهر</a:t>
            </a:r>
          </a:p>
          <a:p>
            <a:endParaRPr lang="en-US" sz="1000" dirty="0"/>
          </a:p>
        </p:txBody>
      </p:sp>
      <p:sp>
        <p:nvSpPr>
          <p:cNvPr id="7" name="Rectangle 6"/>
          <p:cNvSpPr/>
          <p:nvPr/>
        </p:nvSpPr>
        <p:spPr>
          <a:xfrm>
            <a:off x="2141621" y="3407636"/>
            <a:ext cx="757290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a-IR" sz="4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جالبه بدونید 20هزار تا 125هزار نفر در دنیا سالیانه جان خودشون رو به خاطر نیش مارها از دست میدن1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8718" r="90000">
                        <a14:foregroundMark x1="31026" y1="42222" x2="31282" y2="40000"/>
                        <a14:foregroundMark x1="29487" y1="11605" x2="29487" y2="11605"/>
                        <a14:foregroundMark x1="24359" y1="5185" x2="24359" y2="5185"/>
                        <a14:foregroundMark x1="19615" y1="3457" x2="19615" y2="3457"/>
                        <a14:foregroundMark x1="22436" y1="4444" x2="22436" y2="4444"/>
                        <a14:foregroundMark x1="21026" y1="4444" x2="21026" y2="4444"/>
                        <a14:foregroundMark x1="44872" y1="20494" x2="44872" y2="20494"/>
                        <a14:foregroundMark x1="47949" y1="18519" x2="47949" y2="18519"/>
                        <a14:foregroundMark x1="49744" y1="17778" x2="49744" y2="17778"/>
                        <a14:foregroundMark x1="43846" y1="19259" x2="43846" y2="19259"/>
                        <a14:foregroundMark x1="56026" y1="16049" x2="56026" y2="16049"/>
                        <a14:foregroundMark x1="66410" y1="8642" x2="66410" y2="8642"/>
                        <a14:foregroundMark x1="59872" y1="12840" x2="59872" y2="12840"/>
                        <a14:foregroundMark x1="39872" y1="15062" x2="39872" y2="15062"/>
                        <a14:foregroundMark x1="34103" y1="11605" x2="34103" y2="11605"/>
                        <a14:foregroundMark x1="53590" y1="16049" x2="53590" y2="16049"/>
                        <a14:foregroundMark x1="52436" y1="16543" x2="52436" y2="16543"/>
                        <a14:foregroundMark x1="41923" y1="17284" x2="41923" y2="17284"/>
                        <a14:backgroundMark x1="41282" y1="6420" x2="41282" y2="6420"/>
                        <a14:backgroundMark x1="48974" y1="11111" x2="48974" y2="11111"/>
                        <a14:backgroundMark x1="22436" y1="988" x2="22436" y2="988"/>
                        <a14:backgroundMark x1="28718" y1="1728" x2="28718" y2="1728"/>
                        <a14:backgroundMark x1="36154" y1="5679" x2="36154" y2="5679"/>
                        <a14:backgroundMark x1="51795" y1="5926" x2="51795" y2="5926"/>
                        <a14:backgroundMark x1="51538" y1="6420" x2="51538" y2="642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66744" y="1992075"/>
            <a:ext cx="74295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96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3977" y="-159120"/>
            <a:ext cx="8950325" cy="1676399"/>
          </a:xfrm>
        </p:spPr>
        <p:txBody>
          <a:bodyPr>
            <a:noAutofit/>
          </a:bodyPr>
          <a:lstStyle/>
          <a:p>
            <a:r>
              <a:rPr lang="fa-IR" sz="54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کاربرد های سموم مارها:</a:t>
            </a:r>
            <a:endParaRPr lang="en-US" sz="54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11149202" y="7697152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-1241714" y="4992052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903977" y="1938086"/>
            <a:ext cx="6115049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dirty="0" smtClean="0">
                <a:solidFill>
                  <a:srgbClr val="4F5634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استفاده از  هموتوکسین ها</a:t>
            </a:r>
          </a:p>
          <a:p>
            <a:endParaRPr lang="en-US" sz="1000" dirty="0"/>
          </a:p>
        </p:txBody>
      </p:sp>
      <p:sp>
        <p:nvSpPr>
          <p:cNvPr id="7" name="Rectangle 6"/>
          <p:cNvSpPr/>
          <p:nvPr/>
        </p:nvSpPr>
        <p:spPr>
          <a:xfrm>
            <a:off x="4293498" y="3670730"/>
            <a:ext cx="733600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a-IR" sz="4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ساخت دارو هایی برای درمان </a:t>
            </a:r>
            <a:r>
              <a:rPr lang="fa-IR" sz="4400" dirty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فشار خون بالا، بیماری های خونی و سکته های قلبی</a:t>
            </a:r>
            <a:endParaRPr lang="fa-IR" sz="4400" dirty="0" smtClean="0">
              <a:solidFill>
                <a:schemeClr val="accent6">
                  <a:lumMod val="75000"/>
                </a:schemeClr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87" y="173230"/>
            <a:ext cx="4674681" cy="2631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5048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3977" y="-159120"/>
            <a:ext cx="8950325" cy="1676399"/>
          </a:xfrm>
        </p:spPr>
        <p:txBody>
          <a:bodyPr>
            <a:noAutofit/>
          </a:bodyPr>
          <a:lstStyle/>
          <a:p>
            <a:r>
              <a:rPr lang="fa-IR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کاربرد های سموم مارها:</a:t>
            </a:r>
            <a:endParaRPr lang="en-US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11149202" y="7697152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10657264" y="5469492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034153" y="1994668"/>
            <a:ext cx="6115049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dirty="0" smtClean="0">
                <a:solidFill>
                  <a:srgbClr val="4F5634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استفاده از  نوروتوکسین ها</a:t>
            </a:r>
          </a:p>
          <a:p>
            <a:endParaRPr lang="en-US" sz="1000" dirty="0"/>
          </a:p>
        </p:txBody>
      </p:sp>
      <p:sp>
        <p:nvSpPr>
          <p:cNvPr id="7" name="Rectangle 6"/>
          <p:cNvSpPr/>
          <p:nvPr/>
        </p:nvSpPr>
        <p:spPr>
          <a:xfrm>
            <a:off x="4293498" y="3670730"/>
            <a:ext cx="733600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a-IR" sz="4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ساخت </a:t>
            </a:r>
            <a:r>
              <a:rPr lang="fa-IR" sz="4400" dirty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دارو </a:t>
            </a:r>
            <a:r>
              <a:rPr lang="fa-IR" sz="4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هایی برای </a:t>
            </a:r>
            <a:r>
              <a:rPr lang="fa-IR" sz="4400" dirty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درمان بیماری های مربوط به مغز از جمله سکته مغزی </a:t>
            </a:r>
            <a:endParaRPr lang="fa-IR" sz="4400" dirty="0" smtClean="0">
              <a:solidFill>
                <a:schemeClr val="accent6">
                  <a:lumMod val="75000"/>
                </a:schemeClr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67" b="10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229664" y="1789275"/>
            <a:ext cx="9011067" cy="506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64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3977" y="-159120"/>
            <a:ext cx="8950325" cy="1676399"/>
          </a:xfrm>
        </p:spPr>
        <p:txBody>
          <a:bodyPr>
            <a:noAutofit/>
          </a:bodyPr>
          <a:lstStyle/>
          <a:p>
            <a:r>
              <a:rPr lang="fa-IR" sz="80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نمونه:</a:t>
            </a:r>
            <a:endParaRPr lang="en-US" sz="80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10839450" y="-1352550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-1241714" y="4992052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529619" y="4778227"/>
            <a:ext cx="4419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a-IR" sz="5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کاپتوپریل(درمان فشار خون)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600" r="100000">
                        <a14:foregroundMark x1="20800" y1="74516" x2="20800" y2="74516"/>
                        <a14:foregroundMark x1="12000" y1="75161" x2="12000" y2="75161"/>
                        <a14:backgroundMark x1="16400" y1="94516" x2="16400" y2="94516"/>
                        <a14:backgroundMark x1="27200" y1="91935" x2="27200" y2="91935"/>
                        <a14:backgroundMark x1="8800" y1="87419" x2="8800" y2="87419"/>
                        <a14:backgroundMark x1="39200" y1="90000" x2="39200" y2="90000"/>
                        <a14:backgroundMark x1="49200" y1="91935" x2="49200" y2="91935"/>
                        <a14:backgroundMark x1="20400" y1="84194" x2="20400" y2="84194"/>
                        <a14:backgroundMark x1="29600" y1="83548" x2="29600" y2="835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34300" y="1778247"/>
            <a:ext cx="4009718" cy="2486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116" y="1470606"/>
            <a:ext cx="5200650" cy="3467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649180" y="4937706"/>
            <a:ext cx="16722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a-IR" sz="5400" dirty="0" smtClean="0">
                <a:solidFill>
                  <a:srgbClr val="70AD47">
                    <a:lumMod val="75000"/>
                  </a:srgb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افعی برزیلی</a:t>
            </a:r>
            <a:endParaRPr lang="fa-IR" sz="5400" dirty="0">
              <a:solidFill>
                <a:srgbClr val="70AD47">
                  <a:lumMod val="75000"/>
                </a:srgbClr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6143323" y="2950082"/>
            <a:ext cx="1357419" cy="6286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64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3977" y="-159120"/>
            <a:ext cx="8950325" cy="1676399"/>
          </a:xfrm>
        </p:spPr>
        <p:txBody>
          <a:bodyPr>
            <a:noAutofit/>
          </a:bodyPr>
          <a:lstStyle/>
          <a:p>
            <a:r>
              <a:rPr lang="fa-IR" sz="8000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نمونه:</a:t>
            </a:r>
            <a:endParaRPr lang="en-US" sz="8000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4" name="Oval 3"/>
          <p:cNvSpPr/>
          <p:nvPr/>
        </p:nvSpPr>
        <p:spPr>
          <a:xfrm>
            <a:off x="10839450" y="-1511670"/>
            <a:ext cx="2705100" cy="2705100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-1241714" y="4992052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504798" y="4937706"/>
            <a:ext cx="56872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a-IR" sz="5400" dirty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تیروفیبان (</a:t>
            </a:r>
            <a:r>
              <a:rPr lang="fa-IR" sz="5400" dirty="0" smtClean="0">
                <a:solidFill>
                  <a:schemeClr val="accent6">
                    <a:lumMod val="75000"/>
                  </a:scheme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درمان حمله قلبی و درد سینه)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33678" y="4937706"/>
            <a:ext cx="37032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fa-IR" sz="5400" dirty="0">
                <a:solidFill>
                  <a:srgbClr val="70AD47">
                    <a:lumMod val="75000"/>
                  </a:srgbClr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افعی فلس اره ای آفریقایی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6143323" y="2950082"/>
            <a:ext cx="1357419" cy="6286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8071" y="1427839"/>
            <a:ext cx="1914526" cy="35993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8652" y="1282234"/>
            <a:ext cx="4433308" cy="33249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1691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4530" y="364866"/>
            <a:ext cx="5250040" cy="1676399"/>
          </a:xfrm>
        </p:spPr>
        <p:txBody>
          <a:bodyPr>
            <a:noAutofit/>
          </a:bodyPr>
          <a:lstStyle/>
          <a:p>
            <a:r>
              <a:rPr lang="fa-IR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</a:rPr>
              <a:t>سپاس از همراهی شما</a:t>
            </a:r>
            <a:r>
              <a:rPr lang="fa-IR" dirty="0" smtClean="0">
                <a:solidFill>
                  <a:srgbClr val="186472"/>
                </a:solidFill>
                <a:latin typeface="Digi An Bold" panose="02000806080000060004" pitchFamily="2" charset="-78"/>
                <a:cs typeface="Digi An Bold" panose="02000806080000060004" pitchFamily="2" charset="-78"/>
                <a:sym typeface="Wingdings" panose="05000000000000000000" pitchFamily="2" charset="2"/>
              </a:rPr>
              <a:t></a:t>
            </a:r>
            <a:endParaRPr lang="en-US" dirty="0">
              <a:solidFill>
                <a:srgbClr val="186472"/>
              </a:solidFill>
              <a:latin typeface="Digi An Bold" panose="02000806080000060004" pitchFamily="2" charset="-78"/>
              <a:cs typeface="Digi An Bold" panose="02000806080000060004" pitchFamily="2" charset="-78"/>
            </a:endParaRPr>
          </a:p>
        </p:txBody>
      </p:sp>
      <p:sp>
        <p:nvSpPr>
          <p:cNvPr id="6" name="Oval 5"/>
          <p:cNvSpPr/>
          <p:nvPr/>
        </p:nvSpPr>
        <p:spPr>
          <a:xfrm>
            <a:off x="4567000" y="6037892"/>
            <a:ext cx="2705100" cy="2705100"/>
          </a:xfrm>
          <a:prstGeom prst="ellipse">
            <a:avLst/>
          </a:prstGeom>
          <a:solidFill>
            <a:srgbClr val="EBD4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0028" y="4785990"/>
            <a:ext cx="313450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fa-IR" sz="3600" dirty="0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منابع:</a:t>
            </a:r>
          </a:p>
          <a:p>
            <a:pPr lvl="0"/>
            <a:r>
              <a:rPr lang="en-US" sz="3600" dirty="0" err="1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Yjc.news</a:t>
            </a:r>
            <a:endParaRPr lang="fa-IR" sz="3600" dirty="0" smtClean="0">
              <a:solidFill>
                <a:schemeClr val="accent6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lvl="0"/>
            <a:r>
              <a:rPr lang="en-US" sz="3600" dirty="0" smtClean="0">
                <a:solidFill>
                  <a:schemeClr val="accent6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youc.ir</a:t>
            </a:r>
            <a:endParaRPr lang="fa-IR" sz="3600" dirty="0" smtClean="0">
              <a:solidFill>
                <a:schemeClr val="accent6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4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192</Words>
  <Application>Microsoft Office PowerPoint</Application>
  <PresentationFormat>Widescreen</PresentationFormat>
  <Paragraphs>36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Calibri</vt:lpstr>
      <vt:lpstr>Arial</vt:lpstr>
      <vt:lpstr>Wingdings</vt:lpstr>
      <vt:lpstr>IRANSans(FaNum) Light</vt:lpstr>
      <vt:lpstr>Calibri Light</vt:lpstr>
      <vt:lpstr>Digi An Bold</vt:lpstr>
      <vt:lpstr>Segoe UI Light</vt:lpstr>
      <vt:lpstr>Office Theme</vt:lpstr>
      <vt:lpstr>سم مارهای سمی و کابرد های آن</vt:lpstr>
      <vt:lpstr>سیستم انتقال سم</vt:lpstr>
      <vt:lpstr>انواع سم:</vt:lpstr>
      <vt:lpstr>انواع سم:</vt:lpstr>
      <vt:lpstr>انواع مار های نورورتوکسینی:</vt:lpstr>
      <vt:lpstr>انواع سم:</vt:lpstr>
      <vt:lpstr>کاربرد های سموم مارها:</vt:lpstr>
      <vt:lpstr>کاربرد های سموم مارها:</vt:lpstr>
      <vt:lpstr>کاربرد های سموم مارها:</vt:lpstr>
      <vt:lpstr>نمونه:</vt:lpstr>
      <vt:lpstr>نمونه:</vt:lpstr>
      <vt:lpstr>سپاس از همراهی شما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-YOO-</dc:creator>
  <cp:lastModifiedBy>PeYmaN-s</cp:lastModifiedBy>
  <cp:revision>27</cp:revision>
  <dcterms:created xsi:type="dcterms:W3CDTF">2022-04-23T06:43:46Z</dcterms:created>
  <dcterms:modified xsi:type="dcterms:W3CDTF">2022-04-28T15:37:00Z</dcterms:modified>
</cp:coreProperties>
</file>