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F129B51-AB3F-465D-A1FD-9DEE01487FE9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</p14:sldIdLst>
        </p14:section>
        <p14:section name="Untitled Section" id="{5EEF1941-0A91-4387-8E4F-C6EFC68F8885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614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6051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1199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783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831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57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3306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549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398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996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9422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666692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44457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3656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8479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4834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675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50707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2150" y="457200"/>
            <a:ext cx="9940834" cy="1645920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solidFill>
                  <a:srgbClr val="FFC000"/>
                </a:solidFill>
              </a:rPr>
              <a:t/>
            </a:r>
            <a:br>
              <a:rPr lang="fa-IR" dirty="0" smtClean="0">
                <a:solidFill>
                  <a:srgbClr val="FFC000"/>
                </a:solidFill>
              </a:rPr>
            </a:br>
            <a:r>
              <a:rPr lang="fa-IR" dirty="0">
                <a:solidFill>
                  <a:srgbClr val="FFC000"/>
                </a:solidFill>
              </a:rPr>
              <a:t/>
            </a:r>
            <a:br>
              <a:rPr lang="fa-IR" dirty="0">
                <a:solidFill>
                  <a:srgbClr val="FFC000"/>
                </a:solidFill>
              </a:rPr>
            </a:br>
            <a:r>
              <a:rPr lang="fa-IR" dirty="0" smtClean="0">
                <a:solidFill>
                  <a:srgbClr val="FFC000"/>
                </a:solidFill>
              </a:rPr>
              <a:t/>
            </a:r>
            <a:br>
              <a:rPr lang="fa-IR" dirty="0" smtClean="0">
                <a:solidFill>
                  <a:srgbClr val="FFC000"/>
                </a:solidFill>
              </a:rPr>
            </a:br>
            <a:r>
              <a:rPr lang="fa-IR" dirty="0" smtClean="0">
                <a:solidFill>
                  <a:srgbClr val="FFC000"/>
                </a:solidFill>
              </a:rPr>
              <a:t>به نام خداوند بود و نبود </a:t>
            </a:r>
            <a:br>
              <a:rPr lang="fa-IR" dirty="0" smtClean="0">
                <a:solidFill>
                  <a:srgbClr val="FFC000"/>
                </a:solidFill>
              </a:rPr>
            </a:br>
            <a:r>
              <a:rPr lang="fa-IR" dirty="0">
                <a:solidFill>
                  <a:srgbClr val="FFC000"/>
                </a:solidFill>
              </a:rPr>
              <a:t> </a:t>
            </a:r>
            <a:r>
              <a:rPr lang="fa-IR" dirty="0" smtClean="0">
                <a:solidFill>
                  <a:srgbClr val="FFC000"/>
                </a:solidFill>
              </a:rPr>
              <a:t>                                 خداوند یاسی به رنگ کبود 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5599" y="4490313"/>
            <a:ext cx="6738835" cy="1655762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fa-IR" sz="4800" dirty="0" smtClean="0">
                <a:solidFill>
                  <a:srgbClr val="FFC000"/>
                </a:solidFill>
              </a:rPr>
              <a:t>تهیه کننده :مبینا زارعی</a:t>
            </a:r>
          </a:p>
          <a:p>
            <a:pPr algn="r"/>
            <a:r>
              <a:rPr lang="fa-IR" sz="4800" dirty="0" smtClean="0">
                <a:solidFill>
                  <a:srgbClr val="FFC000"/>
                </a:solidFill>
              </a:rPr>
              <a:t>دبیر مربوطه : سرکار خانم حدیدی </a:t>
            </a:r>
            <a:endParaRPr lang="en-US" sz="48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703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8733" y="499007"/>
            <a:ext cx="10353762" cy="5496844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وقتی پرنده ای زنده است ......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مورچه ها را می خورد !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وقتی میمیرد .......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مورچه ها او را می خورند !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زمانه و شرایط در هر موقعیتی می تواند تغییر کند ......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در زندگی هیچ کسی را تحقیر نکنید .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شاید امروز قدرتمند باشید .......</a:t>
            </a:r>
          </a:p>
          <a:p>
            <a:pPr algn="r"/>
            <a:endParaRPr lang="fa-IR" sz="3600" dirty="0" smtClean="0"/>
          </a:p>
        </p:txBody>
      </p:sp>
    </p:spTree>
    <p:extLst>
      <p:ext uri="{BB962C8B-B14F-4D97-AF65-F5344CB8AC3E}">
        <p14:creationId xmlns:p14="http://schemas.microsoft.com/office/powerpoint/2010/main" val="3564647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3612" y="345642"/>
            <a:ext cx="10353762" cy="5872278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اما یادتان باشد .....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زمان از شما قدرتمند تر است !!!!!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یک درخت میلیون ها چوب کبریت را می سازد .....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اما وقتی زمانش برسد .....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فقط یک چوب کبریت برای سوزاندن میلیون ها درخت کافی است ...</a:t>
            </a:r>
          </a:p>
          <a:p>
            <a:pPr marL="0" indent="0" algn="r">
              <a:buNone/>
            </a:pPr>
            <a:r>
              <a:rPr lang="fa-IR" sz="3600" dirty="0"/>
              <a:t> </a:t>
            </a:r>
            <a:r>
              <a:rPr lang="fa-IR" sz="3600" dirty="0" smtClean="0"/>
              <a:t>  </a:t>
            </a:r>
          </a:p>
          <a:p>
            <a:pPr marL="0" indent="0" algn="r">
              <a:buNone/>
            </a:pPr>
            <a:r>
              <a:rPr lang="fa-IR" sz="3600" dirty="0">
                <a:solidFill>
                  <a:srgbClr val="FFC000"/>
                </a:solidFill>
              </a:rPr>
              <a:t> </a:t>
            </a:r>
            <a:r>
              <a:rPr lang="fa-IR" sz="3600" dirty="0" smtClean="0">
                <a:solidFill>
                  <a:srgbClr val="FFC000"/>
                </a:solidFill>
              </a:rPr>
              <a:t>                    پس خوب باشید و خوبی کنید !!!!! </a:t>
            </a:r>
            <a:endParaRPr lang="en-US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128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1360" y="384830"/>
            <a:ext cx="10353762" cy="57677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محمد در آغوش پدرش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چونان پرنده ای بیمناک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آشیان دارد ،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از بیم دوزخ آسمان . </a:t>
            </a:r>
            <a:endParaRPr lang="fa-IR" sz="3600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آه ای پدر ، پنهانم کن ، پنهان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بال های من در برابر این طوفان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ناتوان است ، ناتوان </a:t>
            </a:r>
            <a:endParaRPr lang="fa-IR" sz="3600" dirty="0">
              <a:solidFill>
                <a:srgbClr val="FFC000"/>
              </a:solidFill>
            </a:endParaRPr>
          </a:p>
          <a:p>
            <a:pPr algn="ctr">
              <a:buFontTx/>
              <a:buChar char="-"/>
            </a:pPr>
            <a:endParaRPr lang="fa-IR" sz="3600" dirty="0" smtClean="0"/>
          </a:p>
          <a:p>
            <a:pPr algn="ctr">
              <a:buFontTx/>
              <a:buChar char="-"/>
            </a:pPr>
            <a:endParaRPr lang="fa-IR" sz="3600" dirty="0"/>
          </a:p>
          <a:p>
            <a:pPr algn="ctr">
              <a:buFontTx/>
              <a:buChar char="-"/>
            </a:pPr>
            <a:endParaRPr lang="fa-IR" sz="3600" dirty="0" smtClean="0"/>
          </a:p>
          <a:p>
            <a:pPr algn="ctr">
              <a:buFontTx/>
              <a:buChar char="-"/>
            </a:pPr>
            <a:endParaRPr lang="fa-IR" sz="3600" dirty="0"/>
          </a:p>
          <a:p>
            <a:pPr algn="ctr">
              <a:buFontTx/>
              <a:buChar char="-"/>
            </a:pPr>
            <a:endParaRPr lang="fa-IR" sz="3600" dirty="0" smtClean="0"/>
          </a:p>
          <a:p>
            <a:pPr algn="ctr">
              <a:buFontTx/>
              <a:buChar char="-"/>
            </a:pPr>
            <a:endParaRPr lang="fa-IR" sz="3600" dirty="0"/>
          </a:p>
          <a:p>
            <a:pPr algn="ctr">
              <a:buFontTx/>
              <a:buChar char="-"/>
            </a:pPr>
            <a:endParaRPr lang="fa-IR" sz="3600" dirty="0" smtClean="0"/>
          </a:p>
          <a:p>
            <a:pPr algn="ctr">
              <a:buFontTx/>
              <a:buChar char="-"/>
            </a:pPr>
            <a:endParaRPr lang="fa-IR" sz="3600" dirty="0"/>
          </a:p>
          <a:p>
            <a:pPr marL="0" indent="0" algn="ctr">
              <a:buNone/>
            </a:pPr>
            <a:endParaRPr lang="fa-IR" sz="3600" dirty="0" smtClean="0"/>
          </a:p>
        </p:txBody>
      </p:sp>
    </p:spTree>
    <p:extLst>
      <p:ext uri="{BB962C8B-B14F-4D97-AF65-F5344CB8AC3E}">
        <p14:creationId xmlns:p14="http://schemas.microsoft.com/office/powerpoint/2010/main" val="359871902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0732" y="332578"/>
            <a:ext cx="10353762" cy="58592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در برابر این تیرگی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و آنها که در بالا در پروازند .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محمد ، فرشته ی بی پناهی است ،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نزدیک به تفنگ صیادی سنگدل ،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او در سایه خود تنهاست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چهره اش روشن است ، چونان خورشید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قلبش سرخ و روشن است ، چونان سیب  </a:t>
            </a:r>
          </a:p>
          <a:p>
            <a:pPr marL="0" indent="0" algn="ctr">
              <a:buNone/>
            </a:pPr>
            <a:endParaRPr lang="fa-IR" sz="3600" dirty="0"/>
          </a:p>
          <a:p>
            <a:pPr marL="0" indent="0" algn="ctr">
              <a:buNone/>
            </a:pPr>
            <a:endParaRPr lang="fa-IR" sz="3600" dirty="0" smtClean="0"/>
          </a:p>
          <a:p>
            <a:pPr marL="0" indent="0" algn="ctr">
              <a:buNone/>
            </a:pPr>
            <a:endParaRPr lang="fa-IR" sz="3600" dirty="0"/>
          </a:p>
          <a:p>
            <a:pPr marL="0" indent="0" algn="ctr">
              <a:buNone/>
            </a:pPr>
            <a:endParaRPr lang="fa-IR" sz="3600" dirty="0" smtClean="0"/>
          </a:p>
          <a:p>
            <a:pPr marL="0" indent="0" algn="ctr">
              <a:buNone/>
            </a:pPr>
            <a:endParaRPr lang="fa-IR" sz="3600" dirty="0"/>
          </a:p>
          <a:p>
            <a:pPr marL="0" indent="0" algn="ctr">
              <a:buNone/>
            </a:pPr>
            <a:endParaRPr lang="fa-IR" sz="3600" dirty="0" smtClean="0"/>
          </a:p>
          <a:p>
            <a:pPr marL="0" indent="0" algn="ctr">
              <a:buNone/>
            </a:pPr>
            <a:endParaRPr lang="fa-IR" sz="3600" dirty="0"/>
          </a:p>
          <a:p>
            <a:pPr marL="0" indent="0" algn="ctr">
              <a:buNone/>
            </a:pPr>
            <a:endParaRPr lang="fa-IR" sz="3600" dirty="0" smtClean="0"/>
          </a:p>
          <a:p>
            <a:pPr marL="0" indent="0" algn="ctr">
              <a:buNone/>
            </a:pPr>
            <a:endParaRPr lang="fa-IR" sz="3600" dirty="0"/>
          </a:p>
          <a:p>
            <a:pPr marL="0" indent="0" algn="ctr">
              <a:buNone/>
            </a:pPr>
            <a:endParaRPr lang="fa-IR" sz="3600" dirty="0" smtClean="0"/>
          </a:p>
          <a:p>
            <a:pPr marL="0" indent="0" algn="ctr">
              <a:buNone/>
            </a:pPr>
            <a:endParaRPr lang="fa-IR" sz="3600" dirty="0"/>
          </a:p>
          <a:p>
            <a:pPr marL="0" indent="0" algn="ctr">
              <a:buNone/>
            </a:pPr>
            <a:endParaRPr lang="fa-IR" sz="3600" dirty="0" smtClean="0"/>
          </a:p>
          <a:p>
            <a:pPr marL="0" indent="0" algn="ctr">
              <a:buNone/>
            </a:pPr>
            <a:endParaRPr lang="fa-IR" sz="3600" dirty="0" smtClean="0"/>
          </a:p>
        </p:txBody>
      </p:sp>
    </p:spTree>
    <p:extLst>
      <p:ext uri="{BB962C8B-B14F-4D97-AF65-F5344CB8AC3E}">
        <p14:creationId xmlns:p14="http://schemas.microsoft.com/office/powerpoint/2010/main" val="3408034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437082"/>
            <a:ext cx="10353762" cy="56893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صیادش می تواند به شکارش دیگر گونه بیندیشد ؛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با خود بگوید :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« اکنون او را رها می کنم ،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تا آنگاه که بتواند فلسطینش را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بی غلط تلفظ کند .....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و فردا چون سر کشی کند ،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شکارش می کنم ....»</a:t>
            </a:r>
          </a:p>
        </p:txBody>
      </p:sp>
    </p:spTree>
    <p:extLst>
      <p:ext uri="{BB962C8B-B14F-4D97-AF65-F5344CB8AC3E}">
        <p14:creationId xmlns:p14="http://schemas.microsoft.com/office/powerpoint/2010/main" val="740412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5418" y="672213"/>
            <a:ext cx="10353762" cy="559795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« محمد الدوره »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خونی است که از بعثت پیامبران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جوشیده است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پس ای محمد ، صعود کن !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صعود کن تا سدرة المنتهی ! </a:t>
            </a:r>
          </a:p>
          <a:p>
            <a:pPr marL="0" indent="0" algn="ctr">
              <a:buNone/>
            </a:pPr>
            <a:r>
              <a:rPr lang="fa-IR" sz="3600" dirty="0" smtClean="0"/>
              <a:t>                                 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75611"/>
            <a:ext cx="3553097" cy="254725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124317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293" y="476270"/>
            <a:ext cx="10353762" cy="55848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دنیا را خیره کردند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با آنکه در دستانشان جز سنگ نبود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چونان مشعل ها درخشیدند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و چونان بشارت از راه رسیدند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ایستادگی کردند ، خروشیدند و شهید شدند .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آه ، ای لشکریان خیانت ها و مزدوری ها !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هر قدر هم که تاریخ درنگ کند </a:t>
            </a:r>
          </a:p>
          <a:p>
            <a:pPr marL="0" indent="0" algn="ctr">
              <a:buNone/>
            </a:pPr>
            <a:endParaRPr lang="fa-IR" sz="3600" dirty="0" smtClean="0"/>
          </a:p>
        </p:txBody>
      </p:sp>
    </p:spTree>
    <p:extLst>
      <p:ext uri="{BB962C8B-B14F-4D97-AF65-F5344CB8AC3E}">
        <p14:creationId xmlns:p14="http://schemas.microsoft.com/office/powerpoint/2010/main" val="840470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6858" y="619961"/>
            <a:ext cx="10353762" cy="54934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به زودی ، کودکان سنگ ، ویران تان خواهند کرد !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ای دانش آموزان غزه !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به ما بیاموزید ؛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که چگونه سنگ در دستان کودکان ،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حماسه می آفریند ؟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ای فرزندان غزه !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با تمام توان تان بتازید و </a:t>
            </a:r>
          </a:p>
        </p:txBody>
      </p:sp>
    </p:spTree>
    <p:extLst>
      <p:ext uri="{BB962C8B-B14F-4D97-AF65-F5344CB8AC3E}">
        <p14:creationId xmlns:p14="http://schemas.microsoft.com/office/powerpoint/2010/main" val="967175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1543" y="567709"/>
            <a:ext cx="10353762" cy="561102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در راه تان استوار بمانید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در گستره ی نبردها تان پیش بروید .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ای دوستان کوچک ما ، سلام !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برای چیدن زیتون مهیا باشید !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در لحظه هایی که درختان زیتون ، بارور می شوند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و وطنی زاده می شود در چشم ها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و افقی دیگر نمایان ،</a:t>
            </a:r>
            <a:endParaRPr lang="en-US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9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7853" y="685275"/>
            <a:ext cx="10353762" cy="5545708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چهره ی قدس ، درخشان و 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C000"/>
                </a:solidFill>
              </a:rPr>
              <a:t>رخساره ی فلسطین پر فروغ و تابان می شود . </a:t>
            </a:r>
          </a:p>
          <a:p>
            <a:pPr marL="0" indent="0" algn="r">
              <a:buNone/>
            </a:pPr>
            <a:r>
              <a:rPr lang="fa-IR" sz="3600" dirty="0"/>
              <a:t> </a:t>
            </a:r>
            <a:r>
              <a:rPr lang="fa-IR" sz="3600" dirty="0" smtClean="0"/>
              <a:t>                 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1" y="4101737"/>
            <a:ext cx="3474720" cy="25502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942094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400" dirty="0" smtClean="0">
                <a:solidFill>
                  <a:srgbClr val="00B050"/>
                </a:solidFill>
              </a:rPr>
              <a:t>خود ارزیابی </a:t>
            </a:r>
            <a:endParaRPr lang="en-US" sz="44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!!!. در بند اول شعر پرنده ی آزادی ، تشبیه ها را بیابید .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!!!. منظور شاعر از« کودکان سنگ » چیست ؟؟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!!!. نوجوانان فلسطینی برای آزادی سرزمین خود ، چه کارهایی می کنند ؟؟</a:t>
            </a:r>
          </a:p>
          <a:p>
            <a:pPr marL="0" indent="0" algn="r">
              <a:buNone/>
            </a:pPr>
            <a:endParaRPr lang="fa-IR" sz="3600" dirty="0" smtClean="0"/>
          </a:p>
        </p:txBody>
      </p:sp>
    </p:spTree>
    <p:extLst>
      <p:ext uri="{BB962C8B-B14F-4D97-AF65-F5344CB8AC3E}">
        <p14:creationId xmlns:p14="http://schemas.microsoft.com/office/powerpoint/2010/main" val="537754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400" dirty="0" smtClean="0">
                <a:solidFill>
                  <a:srgbClr val="00B050"/>
                </a:solidFill>
              </a:rPr>
              <a:t>دانش زبانی </a:t>
            </a:r>
            <a:endParaRPr lang="en-US" sz="44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3600" dirty="0">
                <a:solidFill>
                  <a:srgbClr val="FFFF00"/>
                </a:solidFill>
              </a:rPr>
              <a:t>ـ از </a:t>
            </a:r>
            <a:r>
              <a:rPr lang="fa-IR" sz="3600" dirty="0">
                <a:solidFill>
                  <a:srgbClr val="00B050"/>
                </a:solidFill>
              </a:rPr>
              <a:t>هر</a:t>
            </a:r>
            <a:r>
              <a:rPr lang="fa-IR" sz="3600" dirty="0">
                <a:solidFill>
                  <a:srgbClr val="FFFF00"/>
                </a:solidFill>
              </a:rPr>
              <a:t> گروه فقط یک نفر انتخاب شده است . 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ـ </a:t>
            </a:r>
            <a:r>
              <a:rPr lang="fa-IR" sz="3600" dirty="0" smtClean="0">
                <a:solidFill>
                  <a:srgbClr val="00B050"/>
                </a:solidFill>
              </a:rPr>
              <a:t>هیچ</a:t>
            </a:r>
            <a:r>
              <a:rPr lang="fa-IR" sz="3600" dirty="0" smtClean="0">
                <a:solidFill>
                  <a:srgbClr val="FFFF00"/>
                </a:solidFill>
              </a:rPr>
              <a:t> صیادی از جوی کوچک مرواریدی صید نخواهد کرد . </a:t>
            </a:r>
          </a:p>
          <a:p>
            <a:pPr marL="0" indent="0" algn="r">
              <a:buNone/>
            </a:pPr>
            <a:r>
              <a:rPr lang="fa-IR" sz="3600" dirty="0" smtClean="0">
                <a:solidFill>
                  <a:srgbClr val="00B050"/>
                </a:solidFill>
              </a:rPr>
              <a:t>در مثال های بالا کلمات مشخص شده صفت مبهم نامیده می شوند ؛ زیرا به مقدار یا موضوع نا مشخصی اشاره دارند . صفت های مبهم جزو وابسته های پیشین اسم اند .  </a:t>
            </a:r>
          </a:p>
        </p:txBody>
      </p:sp>
    </p:spTree>
    <p:extLst>
      <p:ext uri="{BB962C8B-B14F-4D97-AF65-F5344CB8AC3E}">
        <p14:creationId xmlns:p14="http://schemas.microsoft.com/office/powerpoint/2010/main" val="3129906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711400"/>
            <a:ext cx="10353762" cy="541507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مشکل ما در فهم زندگیست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لذت بردن را یادمان ندادند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همیشه در انتظار به پایان رسیدن روزهایی هستیم که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بهترین روز های زندگیمان را تشکیل می دهند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مدرسه ... دانشگاه ... کار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حتی در سفر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همواره به مقصد می اندیشیم </a:t>
            </a:r>
            <a:endParaRPr lang="en-US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957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229" y="763653"/>
            <a:ext cx="10353762" cy="52321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بدون لذت از مسیر 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غافل از اینکه زندگی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همان لحظاتی بود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FFFF00"/>
                </a:solidFill>
              </a:rPr>
              <a:t>که می خواستیم بگذرند !!!</a:t>
            </a:r>
            <a:endParaRPr lang="en-US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992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047" y="1581752"/>
            <a:ext cx="10351905" cy="369449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61962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8346F"/>
      </a:dk2>
      <a:lt2>
        <a:srgbClr val="D9A8D2"/>
      </a:lt2>
      <a:accent1>
        <a:srgbClr val="CE57AB"/>
      </a:accent1>
      <a:accent2>
        <a:srgbClr val="8E8EFD"/>
      </a:accent2>
      <a:accent3>
        <a:srgbClr val="7CBCE0"/>
      </a:accent3>
      <a:accent4>
        <a:srgbClr val="70BF9F"/>
      </a:accent4>
      <a:accent5>
        <a:srgbClr val="A5B960"/>
      </a:accent5>
      <a:accent6>
        <a:srgbClr val="D47A57"/>
      </a:accent6>
      <a:hlink>
        <a:srgbClr val="D164DE"/>
      </a:hlink>
      <a:folHlink>
        <a:srgbClr val="BE87C4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D4FE1632-F131-47D3-A814-99E9CD025E2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156</TotalTime>
  <Words>559</Words>
  <Application>Microsoft Office PowerPoint</Application>
  <PresentationFormat>Widescreen</PresentationFormat>
  <Paragraphs>105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Bookman Old Style</vt:lpstr>
      <vt:lpstr>Rockwell</vt:lpstr>
      <vt:lpstr>Times New Roman</vt:lpstr>
      <vt:lpstr>Damask</vt:lpstr>
      <vt:lpstr>   به نام خداوند بود و نبود                                    خداوند یاسی به رنگ کبود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خود ارزیابی </vt:lpstr>
      <vt:lpstr>دانش زبانی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خداوند بود و نبود           خداوند یاسی به رنگ کبود</dc:title>
  <dc:creator>Arjan Sys</dc:creator>
  <cp:lastModifiedBy>Arjan Sys</cp:lastModifiedBy>
  <cp:revision>17</cp:revision>
  <dcterms:created xsi:type="dcterms:W3CDTF">2017-04-04T14:20:20Z</dcterms:created>
  <dcterms:modified xsi:type="dcterms:W3CDTF">2017-04-04T16:58:18Z</dcterms:modified>
</cp:coreProperties>
</file>