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7" r:id="rId11"/>
    <p:sldId id="274" r:id="rId12"/>
    <p:sldId id="265" r:id="rId13"/>
    <p:sldId id="266" r:id="rId14"/>
    <p:sldId id="269" r:id="rId15"/>
    <p:sldId id="270" r:id="rId16"/>
    <p:sldId id="271" r:id="rId17"/>
    <p:sldId id="26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2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>
        <p:guide pos="3840"/>
        <p:guide orient="horz" pos="2160"/>
        <p:guide orient="horz" pos="22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sz="9600" dirty="0" smtClean="0">
                <a:solidFill>
                  <a:srgbClr val="002060"/>
                </a:solidFill>
              </a:rPr>
              <a:t>به نام خدا</a:t>
            </a:r>
            <a:endParaRPr lang="en-US" sz="9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47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چشمه های نور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هر جسمی که از خود نور تولید می کند جسم منیر یا چشمه نور نامیده می شود . خورشید ، لامپ روشن و هر جسم شعله ور ، مانند شمع روشن ، نمونه هایی از چشمه نورند ؛ اما جسم هایی مانند مداد ، کتاب و بیشتر چیزهایی که در اطرافمان می بینیم از خود نوری تولید و منتشر نمی کنند و جسم غیر منیر نامیده می شوند .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1497" y="3937355"/>
            <a:ext cx="2220686" cy="27900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7489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جسم های غیر منیر نوری را که از چشمه های نور به آنها تابیده می شود به طرف چشم ما باز می تابانند و ما آنها را می بینیم . </a:t>
            </a:r>
          </a:p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خورشید و لامپ روشنی که زیر نور آنها مطالعه می کنیم ، نمونه هایی از چشمه ی گسترده نورند . همچنین ستارگانی در آسمان شب می درخشند یا لامپ روشنی که در فاصله ی نسبتا دوری از ما قرار دارد؛ چشمه های نقطه ای نورند . </a:t>
            </a:r>
            <a:endParaRPr 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3402" y="3046704"/>
            <a:ext cx="2646678" cy="34716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05390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نور چگونه منتشر می شود ؟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وقتی نور از شکاف میان یک یا چند جسم کدر عبور می کند ، مسیر نور روی زمین ، باریکه نور تشکیل می دهد. هر چه عرض شکاف کمتر باشد باریکه نوری که تشکیل می شود نازک تر خواهد بود . </a:t>
            </a:r>
            <a:endParaRPr lang="fa-IR" sz="2800" dirty="0">
              <a:solidFill>
                <a:srgbClr val="002060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نازک ترین باریکه نوری را که بتوان تصور کرد پرتو نور نامیده می شود . هر باریکه نور در عمل از تعداد بی شماری پرتو نور موازی تشکیل شده است . هرچند هرگز نمی توان پرتو های نور را به طور جداگانه ایجاد کرد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1531" y="4636534"/>
            <a:ext cx="2680469" cy="1887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1909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9116085e1ddaa5eaf2895634dfd3ab46481399-270p__5280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2514" y="323487"/>
            <a:ext cx="9692640" cy="5527287"/>
          </a:xfrm>
          <a:prstGeom prst="rect">
            <a:avLst/>
          </a:prstGeom>
          <a:ln w="63500" cap="sq">
            <a:solidFill>
              <a:srgbClr val="FFFFFF"/>
            </a:solidFill>
            <a:prstDash val="solid"/>
            <a:miter lim="800000"/>
          </a:ln>
          <a:effectLst/>
          <a:scene3d>
            <a:camera prst="orthographicFront"/>
            <a:lightRig rig="soft" dir="t"/>
          </a:scene3d>
          <a:sp3d contourW="6350">
            <a:contourClr>
              <a:srgbClr val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11259384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در مبحث نور شناسی الگوی پرتو نور برای نمایش  مسیر نور روی کاغذ بسیار مفید است . به طور کلی باریکه نور می تواند شامل مجموعه ای از پرتو های موازی ، واگرا و همگرا باشد . تجربه های ما نشان می دهد که نور در خط راست منتشر می شود برای مثال پرتوهای نور خورشید وقتی از لابه لای شاخ و برگ درختان به زمین می رسند نشانگر این است که نور در خط راست منتشر می شود . </a:t>
            </a:r>
            <a:endParaRPr lang="en-US" sz="2800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9342" y="4025870"/>
            <a:ext cx="2582362" cy="2832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759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سایه چگونه تشکیل می شود ؟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برخی اجسام مانند شیشه وآب ، نور را از خود عبور می دهند و بسیاری دیگر مانند چوب ، سنگ و مقوا جلوی عبور نور را می گیرند . به جسم هایی که نور از آنها عبور می کند ، جسم شفاف و به جسم شفاف و به جسم هایی که مانع عبور نور می شوند ، جسم کدر می گویند ؛ همچنین به جسم هایی مانند کاغذ پوستی، که تنها بخشی از نور تابیده شده را عبور می دهند و از پشت آنها اجسام به وضوح دیده نمی شوند ،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59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جسم نیمه شفاف گفته می شود . </a:t>
            </a:r>
          </a:p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هر گاه جسم کدری مقابل یک چشمه ی نور قرار گیرد در پشت جسم فضای تاریکی ایجاد می شود که به آن سایه می گویند . وضوح سایه در مرز آن به ابعاد چشمه نور بستگی دارد . اگر چشمه نور نقطه ای باشد یا یک صفحه کدر با روزنه کوچک را بین جسم و چشمه نور قرار دهیم سایه ای با مرز های واضح روی پرده تشکیل می شود . در غیر این صورت علاوه بر آن نیم سایه ای 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3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نیز روی پرده تشکیل می شود . 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یکی از تماشایی ترین سایه ها را روی زمین وقتی می بینیم که ماه از فضای بین زمین و خورشید عبور کند و هر سه در یک راستا قرار گیرند ؛ این حالت خورشید گرفتگی (کسوف ) نامیده می شود . </a:t>
            </a:r>
          </a:p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ماه گرفتگی یا خسوف پدیده دیگری است که وقتی زمین بین ماه و خورشید قرار می گیرد و با آنها در یک جهت باشد رخ می دهد . هنگام ماه گرفتگی نور 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8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خورشید به ماه نمی رسد و سایه ماه روی زمین می افتد . 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43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5ee93cb34312344952cdc30db93ec3353990442-270p__7243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3142" y="599995"/>
            <a:ext cx="9966961" cy="52260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7880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3703" y="117564"/>
            <a:ext cx="4140299" cy="989875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کسوف و خسوف 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671" y="899936"/>
            <a:ext cx="4769032" cy="29274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703" y="3465760"/>
            <a:ext cx="5264332" cy="30264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629449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39" y="169817"/>
            <a:ext cx="3134459" cy="1133566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کسوف و خسوف</a:t>
            </a:r>
            <a:br>
              <a:rPr lang="fa-IR" dirty="0" smtClean="0">
                <a:solidFill>
                  <a:srgbClr val="002060"/>
                </a:solidFill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6774" y="3417389"/>
            <a:ext cx="5317672" cy="34406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54" y="979715"/>
            <a:ext cx="5409111" cy="35008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359586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بازتاب نور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اجسام غیر منیر هنگامی دیده می شوند که نور یک چشمه نور متنند لامپ روشن ار سطح آنها برگردد و به چشم ما برسد . برگشت نور از سطح اجسام را بازتاب نور می نامند . </a:t>
            </a:r>
            <a:endParaRPr lang="en-US" sz="2800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5" y="4151369"/>
            <a:ext cx="4835192" cy="25368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562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ادااااااااااامه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اگر سطح یک جسم مانند آینه کاملا صاف و هموار باشد، همه پرتوهای موازی را که به آن می تابند به صورت پرتو های موازی باز می تاباند . این بازتاب را بازتاب منظم می نامند . </a:t>
            </a:r>
          </a:p>
          <a:p>
            <a:pPr marL="0" indent="0" algn="r">
              <a:buNone/>
            </a:pPr>
            <a:r>
              <a:rPr lang="fa-IR" sz="2800" dirty="0" smtClean="0">
                <a:solidFill>
                  <a:srgbClr val="002060"/>
                </a:solidFill>
              </a:rPr>
              <a:t>سطح بسیاری از اجسامی که در اطراف ما وجود دارند ناصاف است . حتی اگر با میکروسکوپ سطح یک ورقه کاغذ یا مقوا را مشاهده کنیم بر خلاف تصور ما بسیار ناهموار است ؛ بنابراین وقتی یک دسته پرتو موازی نور به  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46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2060"/>
                </a:solidFill>
              </a:rPr>
              <a:t>ادااااااامه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002060"/>
                </a:solidFill>
              </a:rPr>
              <a:t>سطح صفحه می تابد در جهت های مختلف و به طور نامنظم باز می تابند این بازتاب را بازتاب نامنظم می نامند . </a:t>
            </a:r>
            <a:endParaRPr lang="en-US" sz="2800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4140926"/>
            <a:ext cx="3280712" cy="19004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668" y="4170212"/>
            <a:ext cx="3327940" cy="18418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13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813" y="757645"/>
            <a:ext cx="9781468" cy="54341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51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197</TotalTime>
  <Words>758</Words>
  <Application>Microsoft Office PowerPoint</Application>
  <PresentationFormat>Widescreen</PresentationFormat>
  <Paragraphs>31</Paragraphs>
  <Slides>17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Tahoma</vt:lpstr>
      <vt:lpstr>Trebuchet MS</vt:lpstr>
      <vt:lpstr>Wingdings 3</vt:lpstr>
      <vt:lpstr>Facet</vt:lpstr>
      <vt:lpstr>به نام خدا</vt:lpstr>
      <vt:lpstr>چشمه های نور </vt:lpstr>
      <vt:lpstr>اداااااااااااااامه</vt:lpstr>
      <vt:lpstr>نور چگونه منتشر می شود ؟</vt:lpstr>
      <vt:lpstr>PowerPoint Presentation</vt:lpstr>
      <vt:lpstr>اداااااااااامه</vt:lpstr>
      <vt:lpstr>سایه چگونه تشکیل می شود ؟</vt:lpstr>
      <vt:lpstr>ادااااااااااامه</vt:lpstr>
      <vt:lpstr>ادااااااااااااااامه</vt:lpstr>
      <vt:lpstr>ادااااااااااامه</vt:lpstr>
      <vt:lpstr>PowerPoint Presentation</vt:lpstr>
      <vt:lpstr>کسوف و خسوف </vt:lpstr>
      <vt:lpstr>کسوف و خسوف </vt:lpstr>
      <vt:lpstr>بازتاب نور </vt:lpstr>
      <vt:lpstr>ادااااااااااامه</vt:lpstr>
      <vt:lpstr>ادااااااامه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Arjan Sys</dc:creator>
  <cp:lastModifiedBy>Arjan Sys</cp:lastModifiedBy>
  <cp:revision>22</cp:revision>
  <dcterms:created xsi:type="dcterms:W3CDTF">2017-04-12T09:31:26Z</dcterms:created>
  <dcterms:modified xsi:type="dcterms:W3CDTF">2017-04-15T18:12:02Z</dcterms:modified>
</cp:coreProperties>
</file>