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3"/>
  </p:notesMasterIdLst>
  <p:sldIdLst>
    <p:sldId id="256" r:id="rId3"/>
    <p:sldId id="257" r:id="rId4"/>
    <p:sldId id="259" r:id="rId5"/>
    <p:sldId id="261" r:id="rId6"/>
    <p:sldId id="264" r:id="rId7"/>
    <p:sldId id="265" r:id="rId8"/>
    <p:sldId id="266" r:id="rId9"/>
    <p:sldId id="267" r:id="rId10"/>
    <p:sldId id="268" r:id="rId11"/>
    <p:sldId id="270" r:id="rId12"/>
  </p:sldIdLst>
  <p:sldSz cx="9144000" cy="6858000" type="screen4x3"/>
  <p:notesSz cx="6858000" cy="9144000"/>
  <p:custDataLst>
    <p:tags r:id="rId1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73" autoAdjust="0"/>
    <p:restoredTop sz="94660"/>
  </p:normalViewPr>
  <p:slideViewPr>
    <p:cSldViewPr>
      <p:cViewPr varScale="1">
        <p:scale>
          <a:sx n="70" d="100"/>
          <a:sy n="70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BC51E4-5B27-4036-9202-149E0D0FC2E9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D047B-8927-48EF-BAA2-307AA4A8CF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433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6/4/2017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923928" y="4479503"/>
            <a:ext cx="47880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fa-IR" altLang="ko-KR" sz="3600" b="1" dirty="0" smtClean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به نام یاور همیشگی </a:t>
            </a:r>
            <a:endParaRPr lang="en-US" altLang="ko-KR" sz="3600" b="1" dirty="0" smtClean="0">
              <a:solidFill>
                <a:schemeClr val="bg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altLang="ko-KR" dirty="0" smtClean="0"/>
              <a:t>مهارت افزایش عزت نفس </a:t>
            </a:r>
            <a:endParaRPr lang="en-US" altLang="ko-KR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539552" y="1412776"/>
            <a:ext cx="8229600" cy="3600400"/>
          </a:xfrm>
        </p:spPr>
        <p:txBody>
          <a:bodyPr/>
          <a:lstStyle/>
          <a:p>
            <a:pPr algn="r"/>
            <a:r>
              <a:rPr lang="fa-IR" altLang="ko-K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عزت نفس : یعنی ارزشی که یک فرد برای خود قاقل است . </a:t>
            </a:r>
          </a:p>
          <a:p>
            <a:pPr algn="r"/>
            <a:r>
              <a:rPr lang="fa-IR" altLang="ko-KR" sz="2800" dirty="0" smtClean="0">
                <a:solidFill>
                  <a:schemeClr val="tx1"/>
                </a:solidFill>
              </a:rPr>
              <a:t>کلمه ی عزت نفس ، یعنی بزرگی ، احترام و ارزشمندی و به معنای گرامی داشتن نفس است . کلمه ی مخالف آن ذلت نفس است . </a:t>
            </a:r>
          </a:p>
          <a:p>
            <a:pPr algn="r"/>
            <a:r>
              <a:rPr lang="fa-IR" altLang="ko-KR" sz="2800" dirty="0" smtClean="0">
                <a:solidFill>
                  <a:schemeClr val="tx1"/>
                </a:solidFill>
              </a:rPr>
              <a:t>در دین اسلام منظور از کرامت نفس ، احترام نفس یا شرافت نفس همان عزت نفس است . </a:t>
            </a:r>
          </a:p>
          <a:p>
            <a:pPr algn="r"/>
            <a:r>
              <a:rPr lang="fa-IR" altLang="ko-KR" sz="2800" dirty="0" smtClean="0">
                <a:solidFill>
                  <a:schemeClr val="tx1"/>
                </a:solidFill>
              </a:rPr>
              <a:t>همانا بنی آدم را گرامی داشتیم و آنها را به وسیله کشتی ها در دریا و خشکی روان کردیم و ......</a:t>
            </a:r>
            <a:endParaRPr lang="en-US" altLang="ko-KR" sz="2800" dirty="0">
              <a:solidFill>
                <a:schemeClr val="tx1"/>
              </a:solidFill>
            </a:endParaRPr>
          </a:p>
          <a:p>
            <a:pPr algn="r"/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pPr algn="r"/>
            <a:endParaRPr lang="en-US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en-US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pPr algn="r"/>
            <a:endParaRPr lang="fa-IR" altLang="ko-KR" dirty="0"/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/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/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/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/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/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  <a:p>
            <a:endParaRPr lang="fa-IR" altLang="ko-KR" dirty="0">
              <a:latin typeface="Arial" pitchFamily="34" charset="0"/>
              <a:cs typeface="Arial" pitchFamily="34" charset="0"/>
            </a:endParaRPr>
          </a:p>
          <a:p>
            <a:endParaRPr lang="fa-IR" altLang="ko-KR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7"/>
            <a:ext cx="3960440" cy="21789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826" y="1988840"/>
            <a:ext cx="4187286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4" y="3789040"/>
            <a:ext cx="5184576" cy="291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ادااااامه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395536" y="1196752"/>
            <a:ext cx="8229600" cy="3600400"/>
          </a:xfrm>
        </p:spPr>
        <p:txBody>
          <a:bodyPr/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عزت نفس ، یعنی احساس ارزشمند بودن ، احساس محترم بودن و شریف بودن و احساس توانایی و کفایت . </a:t>
            </a:r>
            <a:endParaRPr lang="fa-IR" sz="2800" dirty="0">
              <a:solidFill>
                <a:schemeClr val="tx1"/>
              </a:solidFill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نفس خود را با دوری از کارهای پست محترم شمار ، مطامع ممکن است که تو را وسوسه کند ، ولی تو اعتنا نکن ، نفس خود را با هیچ چیز عوض نکن . بنده ی کسی غیر از خدا مباش ، خداوند تو راآزاد آفریده ، منفعتی که از راه زشت کاری به دست بیابد ،فایده ای برای تو ندارد . </a:t>
            </a:r>
          </a:p>
          <a:p>
            <a:r>
              <a:rPr lang="fa-IR" sz="2800" dirty="0" smtClean="0">
                <a:solidFill>
                  <a:schemeClr val="tx1"/>
                </a:solidFill>
              </a:rPr>
              <a:t>نهج البلاغه ، نامه 31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13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3200" dirty="0" smtClean="0"/>
              <a:t>گوته شاعر آلمانی در اهمیت عزت نفس می گوید :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475656" y="1268760"/>
            <a:ext cx="7668344" cy="4752528"/>
          </a:xfrm>
        </p:spPr>
        <p:txBody>
          <a:bodyPr/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اگر ثروتمند نیستی ، مهم نیست ، چون خیلی ازمردم جهان ثروتمند نیستند .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اگر سالم نیستی بدان که خیلی از افراد با وجود معلول بودن یا بیماری ، خوب زندگی می کنند .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اگر زیبا نیستی مهم نیست ؛ زیرا افراد زشت نیز کم نیستند.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اگر زیبا نیستی مهم نیست ؛ زیرا افراد زشت نیز کم نیستند.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اگر قدرت و مقام نداری ، باید بدانی که این شغل ها متعلق به تعداد کمی از انسان ها است .</a:t>
            </a:r>
          </a:p>
          <a:p>
            <a:pPr algn="r"/>
            <a:r>
              <a:rPr lang="fa-IR" sz="2800" dirty="0" smtClean="0">
                <a:solidFill>
                  <a:srgbClr val="FF0000"/>
                </a:solidFill>
              </a:rPr>
              <a:t>اما اگر عزت نفس نداری ، متاسف باش چون هیچ چیز نداری . </a:t>
            </a:r>
            <a:endParaRPr lang="fa-IR" sz="2800" dirty="0">
              <a:solidFill>
                <a:srgbClr val="FF0000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>
              <a:solidFill>
                <a:schemeClr val="tx1"/>
              </a:solidFill>
            </a:endParaRP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  <a:p>
            <a:pPr algn="r"/>
            <a:endParaRPr lang="fa-IR" sz="2800" dirty="0"/>
          </a:p>
          <a:p>
            <a:pPr algn="r"/>
            <a:endParaRPr lang="fa-IR" sz="2800" dirty="0" smtClean="0"/>
          </a:p>
        </p:txBody>
      </p:sp>
    </p:spTree>
    <p:extLst>
      <p:ext uri="{BB962C8B-B14F-4D97-AF65-F5344CB8AC3E}">
        <p14:creationId xmlns:p14="http://schemas.microsoft.com/office/powerpoint/2010/main" val="17807316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ادااااامه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323528" y="1268760"/>
            <a:ext cx="8373616" cy="4320480"/>
          </a:xfrm>
        </p:spPr>
        <p:txBody>
          <a:bodyPr/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زمانی که شما عزت نفس بالایی دارید از خودتان رضایت بیشتری دارید و به انسان بودن خود افتخار می کنید ، احساس مسولیت می کنید ، دیگران را قبول دارید و به آنها محبت می کنید ، به خودتان اجازه نمیدهید کارهایی انجام دهید که احترام و منزلت شما را پایین بیاورد . داشتن عزت نفس موجب می شود که شما اعتماد به نفس بیشتری پیدا کنید و بتوانید بهتر تصمیم بگیرید و مشکلات را حل کنید . عزت نفس بالا به شما کمک می کند تا از اشتباهات پند بگیرید و همواره رو به جلو حرکت کنید . امیدوار و انتقاد پذیر باشید . هیجانات منفی خود را کنترل کنید و دیگران نتوانند روی افکار و رفتار شما کنترل داشته باشند و به جای شما تصمیم گیری کنند . 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92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خود پنداره مثبت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907704" y="980728"/>
            <a:ext cx="6851104" cy="4147865"/>
          </a:xfrm>
        </p:spPr>
        <p:txBody>
          <a:bodyPr/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اگر شما تصورمثبتی از خود دارید از عزت نفس بالایی برخوردارید و اگر از خودتان تصور منفی دارید عزت نفس شما پایین است . عزت نفس بالا به شما کمک می کند تا در زندگی خود درست عمل کنید عاقلانه تر تصمیم بگیرید .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066" y="3356992"/>
            <a:ext cx="324036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77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عزت نفس و تفاوت آن با خود بزرگ بینی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539552" y="1268760"/>
            <a:ext cx="8229600" cy="3600400"/>
          </a:xfrm>
        </p:spPr>
        <p:txBody>
          <a:bodyPr/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خود بینی یا تکبر احساس غلط یا باور اشتباهی است که یک فرد درباره توانایی های خود دارد . افراد متکبر از یک خود پنداره ی غیر واقعی بر خوردارند . آنها تصور می کنند که بهتر از بقیه اند . این افراد تنها باور ها و نظرات خود را قبول دارند و انتظار دارند که دیگران به آنها احترام بگذارند و از نظرات آنها پیروی کنند . از آنجایی که افراد خودخواه باورهای غلطی دارند و روی توانایی های خود بیش از اندازه حساب می کنند نزد دیگران احترام زیادی ندارند .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14617"/>
            <a:ext cx="4775098" cy="2052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739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پنج رکن اساسی عزت نفس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051720" y="1484784"/>
            <a:ext cx="6563072" cy="4147865"/>
          </a:xfrm>
        </p:spPr>
        <p:txBody>
          <a:bodyPr/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ایمان به خدا و عمل صالح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احساس رضایت از وضع جسمانی و روحی خود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احساس مسولیت در برابر خود و دیگران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احساس پذیرش از سوی دیگران و دریافت محبت و احترام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ـ احساس شایستگی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05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576064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76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491aec04c82bad4f418cb727e1792337b5cd0e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608</Words>
  <Application>Microsoft Office PowerPoint</Application>
  <PresentationFormat>On-screen Show (4:3)</PresentationFormat>
  <Paragraphs>103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맑은 고딕</vt:lpstr>
      <vt:lpstr>Arial</vt:lpstr>
      <vt:lpstr>Calibri</vt:lpstr>
      <vt:lpstr>Office Theme</vt:lpstr>
      <vt:lpstr>Custom Design</vt:lpstr>
      <vt:lpstr>PowerPoint Presentation</vt:lpstr>
      <vt:lpstr>مهارت افزایش عزت نفس </vt:lpstr>
      <vt:lpstr>PowerPoint Presentation</vt:lpstr>
      <vt:lpstr>ادااااامه</vt:lpstr>
      <vt:lpstr>گوته شاعر آلمانی در اهمیت عزت نفس می گوید :</vt:lpstr>
      <vt:lpstr>ادااااامه</vt:lpstr>
      <vt:lpstr>خود پنداره مثبت </vt:lpstr>
      <vt:lpstr>عزت نفس و تفاوت آن با خود بزرگ بینی </vt:lpstr>
      <vt:lpstr>پنج رکن اساسی عزت نفس </vt:lpstr>
      <vt:lpstr>PowerPoint Presentation</vt:lpstr>
    </vt:vector>
  </TitlesOfParts>
  <Company>www.Ghalamo.com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dc:description>www.Ghalamo.com</dc:description>
  <cp:lastModifiedBy>Windows User</cp:lastModifiedBy>
  <cp:revision>46</cp:revision>
  <dcterms:created xsi:type="dcterms:W3CDTF">2014-04-01T16:35:38Z</dcterms:created>
  <dcterms:modified xsi:type="dcterms:W3CDTF">2017-06-03T22:20:44Z</dcterms:modified>
</cp:coreProperties>
</file>