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0" r:id="rId1"/>
  </p:sldMasterIdLst>
  <p:sldIdLst>
    <p:sldId id="280" r:id="rId2"/>
    <p:sldId id="281" r:id="rId3"/>
    <p:sldId id="282" r:id="rId4"/>
    <p:sldId id="283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4" r:id="rId27"/>
    <p:sldId id="285" r:id="rId28"/>
    <p:sldId id="286" r:id="rId29"/>
    <p:sldId id="287" r:id="rId30"/>
    <p:sldId id="288" r:id="rId31"/>
    <p:sldId id="289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rjan Sys" initials="A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01-03T15:29:25.412" idx="1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6/1/2017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rjan Sys\Desktop\slide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05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rjan Sys\Desktop\hello-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4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1706563"/>
            <a:ext cx="9291637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Arjan Sys\Desktop\Lesson-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06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rjan Sys\Desktop\MyCityMagaz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18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60673" y="216365"/>
            <a:ext cx="9291215" cy="858130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Mosque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90941" y="2292674"/>
            <a:ext cx="6357870" cy="42369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206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22790" y="340880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 smtClean="0"/>
              <a:t>minaret</a:t>
            </a:r>
            <a:endParaRPr lang="en-US" sz="96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0795" y="2283012"/>
            <a:ext cx="5559380" cy="43238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3829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03095" y="340881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PALACE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4276" y="2274900"/>
            <a:ext cx="6190445" cy="42997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5233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51579" y="495426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STORE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51549" y="2406639"/>
            <a:ext cx="6499539" cy="4122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028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8548" y="431031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CHURCH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22761" y="2459462"/>
            <a:ext cx="6383628" cy="40443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5749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8700" y="405274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 smtClean="0"/>
              <a:t>restaurant</a:t>
            </a:r>
            <a:endParaRPr lang="en-US" sz="96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00034" y="1983344"/>
            <a:ext cx="5945746" cy="45204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4017963" y="-1643032"/>
            <a:ext cx="304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\\\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34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1427" y="534063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TOURIST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99278" y="2292440"/>
            <a:ext cx="6190445" cy="43144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0995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1426" y="482548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STADIUM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1198" y="2348953"/>
            <a:ext cx="5852160" cy="42257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372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87184" y="340879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BUILDING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8316" y="2240924"/>
            <a:ext cx="6266862" cy="42757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4516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1427" y="340879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SHRINE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4934" y="2336219"/>
            <a:ext cx="5441201" cy="43157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1117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25822" y="260550"/>
            <a:ext cx="9291215" cy="984739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BRIDGE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0338" y="1815920"/>
            <a:ext cx="6336406" cy="47394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7456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7032" y="405274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METRO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12445" y="2215163"/>
            <a:ext cx="5852160" cy="43015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8483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7033" y="212091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ZOO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93216" y="2434106"/>
            <a:ext cx="6551054" cy="40504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4086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8548" y="456790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AIRPORT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94738" y="2665927"/>
            <a:ext cx="5791200" cy="3947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510734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94001" y="263606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MUSEUM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193" y="2543580"/>
            <a:ext cx="5961472" cy="4005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8609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9600" dirty="0"/>
              <a:t>TRAIN</a:t>
            </a:r>
            <a:r>
              <a:rPr lang="en-US" dirty="0"/>
              <a:t> </a:t>
            </a:r>
            <a:r>
              <a:rPr lang="en-US" sz="8600" dirty="0"/>
              <a:t>S</a:t>
            </a:r>
            <a:r>
              <a:rPr lang="en-US" sz="8600" dirty="0" smtClean="0"/>
              <a:t>TATION</a:t>
            </a:r>
            <a:endParaRPr lang="en-US" sz="86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9735" y="2691685"/>
            <a:ext cx="6126051" cy="3921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3851160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8600" dirty="0"/>
              <a:t>PARK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28068" y="2150772"/>
            <a:ext cx="6113172" cy="4346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708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flythrough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8600" dirty="0"/>
              <a:t>BUS STATION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65948" y="2511379"/>
            <a:ext cx="5739685" cy="40761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71678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8600" dirty="0"/>
              <a:t>BOULEVARD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4282" y="2421227"/>
            <a:ext cx="6138930" cy="41727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71973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8600" dirty="0"/>
              <a:t>CINEMA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09128" y="2369713"/>
            <a:ext cx="6254839" cy="41920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2973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8600" dirty="0" smtClean="0"/>
              <a:t>conversation</a:t>
            </a:r>
            <a:endParaRPr lang="en-US" sz="8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i="1" u="sng" dirty="0" err="1" smtClean="0"/>
              <a:t>Phanindra</a:t>
            </a:r>
            <a:r>
              <a:rPr lang="en-US" b="1" i="1" u="sng" dirty="0" smtClean="0"/>
              <a:t> : </a:t>
            </a:r>
            <a:r>
              <a:rPr lang="en-US" b="1" i="1" u="sng" dirty="0" err="1" smtClean="0"/>
              <a:t>Morteza</a:t>
            </a:r>
            <a:r>
              <a:rPr lang="en-US" b="1" i="1" u="sng" dirty="0" smtClean="0"/>
              <a:t> tell me about Isfahan . Where is it ? </a:t>
            </a:r>
          </a:p>
          <a:p>
            <a:r>
              <a:rPr lang="en-US" b="1" i="1" u="sng" dirty="0" err="1" smtClean="0"/>
              <a:t>Morteza</a:t>
            </a:r>
            <a:r>
              <a:rPr lang="en-US" b="1" i="1" u="sng" dirty="0" smtClean="0"/>
              <a:t> : Well Isfahan’ s an old city in the center of Iran . </a:t>
            </a:r>
          </a:p>
          <a:p>
            <a:r>
              <a:rPr lang="en-US" b="1" i="1" u="sng" dirty="0" err="1" smtClean="0"/>
              <a:t>Panindra</a:t>
            </a:r>
            <a:r>
              <a:rPr lang="en-US" b="1" i="1" u="sng" dirty="0" smtClean="0"/>
              <a:t> : What’s it like ? </a:t>
            </a:r>
          </a:p>
          <a:p>
            <a:r>
              <a:rPr lang="en-US" b="1" i="1" u="sng" dirty="0" err="1" smtClean="0"/>
              <a:t>Morteza</a:t>
            </a:r>
            <a:r>
              <a:rPr lang="en-US" b="1" i="1" u="sng" dirty="0" smtClean="0"/>
              <a:t> : It’s a big and clean city . </a:t>
            </a:r>
          </a:p>
          <a:p>
            <a:r>
              <a:rPr lang="en-US" b="1" i="1" u="sng" dirty="0" err="1" smtClean="0"/>
              <a:t>Phanindra</a:t>
            </a:r>
            <a:r>
              <a:rPr lang="en-US" b="1" i="1" u="sng" dirty="0" smtClean="0"/>
              <a:t> : Any famous buildings ? </a:t>
            </a:r>
          </a:p>
          <a:p>
            <a:r>
              <a:rPr lang="en-US" b="1" i="1" u="sng" dirty="0" err="1" smtClean="0"/>
              <a:t>Morteza</a:t>
            </a:r>
            <a:r>
              <a:rPr lang="en-US" b="1" i="1" u="sng" dirty="0" smtClean="0"/>
              <a:t> : Yes many . Actually Isfahan is very famous for its mosques and palaces . </a:t>
            </a:r>
          </a:p>
          <a:p>
            <a:r>
              <a:rPr lang="en-US" b="1" i="1" u="sng" dirty="0" err="1" smtClean="0"/>
              <a:t>Phanindra</a:t>
            </a:r>
            <a:r>
              <a:rPr lang="en-US" b="1" i="1" u="sng" dirty="0" smtClean="0"/>
              <a:t> : Are there any museums ? </a:t>
            </a:r>
            <a:endParaRPr lang="en-US" b="1" i="1" u="sng" dirty="0"/>
          </a:p>
        </p:txBody>
      </p:sp>
    </p:spTree>
    <p:extLst>
      <p:ext uri="{BB962C8B-B14F-4D97-AF65-F5344CB8AC3E}">
        <p14:creationId xmlns:p14="http://schemas.microsoft.com/office/powerpoint/2010/main" val="155199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8600" dirty="0" smtClean="0"/>
              <a:t>conversation</a:t>
            </a:r>
            <a:endParaRPr lang="en-US" sz="8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u="sng" dirty="0" err="1" smtClean="0"/>
              <a:t>Morteza</a:t>
            </a:r>
            <a:r>
              <a:rPr lang="en-US" b="1" i="1" u="sng" dirty="0" smtClean="0"/>
              <a:t> : Yes some great ones . </a:t>
            </a:r>
          </a:p>
          <a:p>
            <a:r>
              <a:rPr lang="en-US" b="1" i="1" u="sng" dirty="0" err="1" smtClean="0"/>
              <a:t>Phanindra</a:t>
            </a:r>
            <a:r>
              <a:rPr lang="en-US" b="1" i="1" u="sng" dirty="0" smtClean="0"/>
              <a:t> : I should see the city soon . </a:t>
            </a:r>
          </a:p>
          <a:p>
            <a:r>
              <a:rPr lang="en-US" b="1" i="1" u="sng" dirty="0" err="1" smtClean="0"/>
              <a:t>Morteza</a:t>
            </a:r>
            <a:r>
              <a:rPr lang="en-US" b="1" i="1" u="sng" dirty="0" smtClean="0"/>
              <a:t> : Sure and we can have special food downtown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484" y="3245476"/>
            <a:ext cx="7671515" cy="3612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646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8600" dirty="0" smtClean="0"/>
              <a:t>Practice 1 </a:t>
            </a:r>
            <a:endParaRPr lang="en-US" sz="8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r>
              <a:rPr lang="en-US" sz="3600" b="1" i="1" u="sng" dirty="0" smtClean="0"/>
              <a:t>Where is Isfahan ?                 It’s in the center of Iran . </a:t>
            </a:r>
          </a:p>
          <a:p>
            <a:r>
              <a:rPr lang="en-US" sz="3600" b="1" i="1" u="sng" dirty="0" smtClean="0"/>
              <a:t>Where is </a:t>
            </a:r>
            <a:r>
              <a:rPr lang="en-US" sz="3600" b="1" i="1" u="sng" dirty="0" err="1" smtClean="0"/>
              <a:t>Maku</a:t>
            </a:r>
            <a:r>
              <a:rPr lang="en-US" sz="3600" b="1" i="1" u="sng" dirty="0" smtClean="0"/>
              <a:t> ?                    It’s in the north west . </a:t>
            </a:r>
          </a:p>
          <a:p>
            <a:r>
              <a:rPr lang="en-US" sz="3600" b="1" i="1" u="sng" dirty="0" smtClean="0"/>
              <a:t>Where is Karaj ?                      It’s near the capital . </a:t>
            </a:r>
          </a:p>
          <a:p>
            <a:r>
              <a:rPr lang="en-US" sz="3600" b="1" i="1" u="sng" dirty="0" smtClean="0"/>
              <a:t>Where is it ?                          It’s in the south . </a:t>
            </a:r>
          </a:p>
          <a:p>
            <a:endParaRPr lang="en-US" b="1" i="1" u="sng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410" y="4185634"/>
            <a:ext cx="6113843" cy="2672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951936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8600" dirty="0" smtClean="0"/>
              <a:t>Practice 2 </a:t>
            </a:r>
            <a:endParaRPr lang="en-US" sz="8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b="1" i="1" u="sng" dirty="0" smtClean="0"/>
              <a:t>What’s Isfahan like ?             It’s old . It’s a big city . </a:t>
            </a:r>
          </a:p>
          <a:p>
            <a:r>
              <a:rPr lang="en-US" sz="3600" b="1" i="1" u="sng" dirty="0" smtClean="0"/>
              <a:t>What is it famous for ?           </a:t>
            </a:r>
            <a:r>
              <a:rPr lang="en-US" sz="3600" b="1" i="1" u="sng" dirty="0"/>
              <a:t> </a:t>
            </a:r>
            <a:r>
              <a:rPr lang="en-US" sz="3600" b="1" i="1" u="sng" dirty="0" smtClean="0"/>
              <a:t>It’s very clean . It’s very famous for its old mosques .                                               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478101"/>
            <a:ext cx="5715000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1020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8600" dirty="0" smtClean="0"/>
              <a:t>Practice 3 </a:t>
            </a:r>
            <a:endParaRPr lang="en-US" sz="8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u="sng" dirty="0" smtClean="0"/>
              <a:t>Are there any libraries ?       Yes there are . / No there aren’t . </a:t>
            </a:r>
          </a:p>
          <a:p>
            <a:r>
              <a:rPr lang="en-US" b="1" i="1" u="sng" dirty="0" smtClean="0"/>
              <a:t>Is there a metro system ?     Yes there is . / No there isn’t . </a:t>
            </a:r>
          </a:p>
          <a:p>
            <a:r>
              <a:rPr lang="en-US" b="1" i="1" u="sng" dirty="0" smtClean="0"/>
              <a:t>Are there any restaurants ?  Yes many . </a:t>
            </a:r>
          </a:p>
          <a:p>
            <a:r>
              <a:rPr lang="en-US" b="1" i="1" u="sng" dirty="0" smtClean="0"/>
              <a:t>Are there any museums ?     Yes some great ones . </a:t>
            </a:r>
          </a:p>
          <a:p>
            <a:r>
              <a:rPr lang="en-US" b="1" i="1" u="sng" dirty="0" smtClean="0"/>
              <a:t>Is there a stadium ?               Yes a new one 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124" y="4417455"/>
            <a:ext cx="7099949" cy="2333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88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93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982426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254</TotalTime>
  <Words>255</Words>
  <Application>Microsoft Office PowerPoint</Application>
  <PresentationFormat>Widescreen</PresentationFormat>
  <Paragraphs>47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Franklin Gothic Book</vt:lpstr>
      <vt:lpstr>Franklin Gothic Medium</vt:lpstr>
      <vt:lpstr>Wingdings 2</vt:lpstr>
      <vt:lpstr>Trek</vt:lpstr>
      <vt:lpstr>PowerPoint Presentation</vt:lpstr>
      <vt:lpstr>PowerPoint Presentation</vt:lpstr>
      <vt:lpstr>PowerPoint Presentation</vt:lpstr>
      <vt:lpstr>PowerPoint Presentation</vt:lpstr>
      <vt:lpstr>Mosque</vt:lpstr>
      <vt:lpstr>minaret</vt:lpstr>
      <vt:lpstr>PALACE</vt:lpstr>
      <vt:lpstr>STORE</vt:lpstr>
      <vt:lpstr>CHURCH</vt:lpstr>
      <vt:lpstr>restaurant</vt:lpstr>
      <vt:lpstr>TOURIST</vt:lpstr>
      <vt:lpstr>STADIUM</vt:lpstr>
      <vt:lpstr>BUILDING</vt:lpstr>
      <vt:lpstr>SHRINE</vt:lpstr>
      <vt:lpstr>BRIDGE</vt:lpstr>
      <vt:lpstr>METRO</vt:lpstr>
      <vt:lpstr>ZOO</vt:lpstr>
      <vt:lpstr>AIRPORT</vt:lpstr>
      <vt:lpstr>MUSEUM</vt:lpstr>
      <vt:lpstr>TRAIN STATION</vt:lpstr>
      <vt:lpstr>PARK</vt:lpstr>
      <vt:lpstr>BUS STATION</vt:lpstr>
      <vt:lpstr>BOULEVARD</vt:lpstr>
      <vt:lpstr>CINEMA</vt:lpstr>
      <vt:lpstr>conversation</vt:lpstr>
      <vt:lpstr>conversation</vt:lpstr>
      <vt:lpstr>Practice 1 </vt:lpstr>
      <vt:lpstr>Practice 2 </vt:lpstr>
      <vt:lpstr>Practice 3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city</dc:title>
  <dc:creator>Arjan Sys</dc:creator>
  <cp:lastModifiedBy>Arjan Sys</cp:lastModifiedBy>
  <cp:revision>26</cp:revision>
  <dcterms:created xsi:type="dcterms:W3CDTF">2016-12-12T17:26:49Z</dcterms:created>
  <dcterms:modified xsi:type="dcterms:W3CDTF">2017-06-01T13:07:07Z</dcterms:modified>
</cp:coreProperties>
</file>