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2" r:id="rId36"/>
    <p:sldId id="294" r:id="rId37"/>
    <p:sldId id="291" r:id="rId38"/>
    <p:sldId id="29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60"/>
  </p:normalViewPr>
  <p:slideViewPr>
    <p:cSldViewPr>
      <p:cViewPr>
        <p:scale>
          <a:sx n="70" d="100"/>
          <a:sy n="70" d="100"/>
        </p:scale>
        <p:origin x="-135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DAAB64D-7600-4214-9577-5EB9380D4CEB}" type="datetimeFigureOut">
              <a:rPr lang="en-US" smtClean="0"/>
              <a:t>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CC340A-94A8-44A2-83F1-F28DCC16E26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8774"/>
            <a:ext cx="8305800" cy="610822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08179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922"/>
            <a:ext cx="8305800" cy="597999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7532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0" y="4419600"/>
            <a:ext cx="4343400" cy="1723832"/>
          </a:xfrm>
        </p:spPr>
        <p:txBody>
          <a:bodyPr/>
          <a:lstStyle/>
          <a:p>
            <a:pPr lvl="1" algn="ctr"/>
            <a:r>
              <a:rPr lang="en-US" sz="9600" dirty="0"/>
              <a:t>V</a:t>
            </a:r>
            <a:r>
              <a:rPr lang="en-US" sz="9600" dirty="0" smtClean="0"/>
              <a:t>illage</a:t>
            </a:r>
            <a:endParaRPr lang="en-US" sz="9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5181600" cy="4191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26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0" y="4419600"/>
            <a:ext cx="4330700" cy="1495232"/>
          </a:xfrm>
        </p:spPr>
        <p:txBody>
          <a:bodyPr/>
          <a:lstStyle/>
          <a:p>
            <a:pPr algn="ctr"/>
            <a:r>
              <a:rPr lang="en-US" sz="9600" dirty="0" smtClean="0"/>
              <a:t>Tree</a:t>
            </a:r>
            <a:endParaRPr lang="en-US" sz="9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1"/>
            <a:ext cx="4800600" cy="38147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44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4572000"/>
            <a:ext cx="5029200" cy="1600200"/>
          </a:xfrm>
        </p:spPr>
        <p:txBody>
          <a:bodyPr/>
          <a:lstStyle/>
          <a:p>
            <a:pPr algn="ctr"/>
            <a:r>
              <a:rPr lang="en-US" sz="9600" dirty="0" smtClean="0"/>
              <a:t>Flower</a:t>
            </a:r>
            <a:endParaRPr lang="en-US" sz="9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129654"/>
            <a:ext cx="5410200" cy="39279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64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4419600"/>
            <a:ext cx="6248400" cy="1143000"/>
          </a:xfrm>
        </p:spPr>
        <p:txBody>
          <a:bodyPr/>
          <a:lstStyle/>
          <a:p>
            <a:pPr algn="ctr"/>
            <a:r>
              <a:rPr lang="en-US" sz="6600" dirty="0" smtClean="0"/>
              <a:t>Thermometer</a:t>
            </a:r>
            <a:endParaRPr lang="en-US" sz="6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52400"/>
            <a:ext cx="4521200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736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25" y="4419600"/>
            <a:ext cx="4143375" cy="1419032"/>
          </a:xfrm>
        </p:spPr>
        <p:txBody>
          <a:bodyPr/>
          <a:lstStyle/>
          <a:p>
            <a:pPr algn="ctr"/>
            <a:r>
              <a:rPr lang="en-US" sz="9600" dirty="0" smtClean="0"/>
              <a:t>Field</a:t>
            </a:r>
            <a:endParaRPr lang="en-US" sz="9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4467225" cy="35147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3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2600" y="4419600"/>
            <a:ext cx="3352801" cy="1495232"/>
          </a:xfrm>
        </p:spPr>
        <p:txBody>
          <a:bodyPr/>
          <a:lstStyle/>
          <a:p>
            <a:pPr algn="ctr"/>
            <a:r>
              <a:rPr lang="en-US" sz="9600" dirty="0" smtClean="0"/>
              <a:t>Dry</a:t>
            </a:r>
            <a:endParaRPr lang="en-US" sz="9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79" y="0"/>
            <a:ext cx="47244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22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4572000"/>
            <a:ext cx="3886200" cy="1495232"/>
          </a:xfrm>
        </p:spPr>
        <p:txBody>
          <a:bodyPr/>
          <a:lstStyle/>
          <a:p>
            <a:pPr algn="ctr"/>
            <a:r>
              <a:rPr lang="en-US" sz="9600" dirty="0" smtClean="0"/>
              <a:t>Farm</a:t>
            </a:r>
            <a:endParaRPr lang="en-US" sz="9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876800" cy="3733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19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4419600"/>
            <a:ext cx="4419600" cy="1647632"/>
          </a:xfrm>
        </p:spPr>
        <p:txBody>
          <a:bodyPr/>
          <a:lstStyle/>
          <a:p>
            <a:pPr algn="ctr"/>
            <a:r>
              <a:rPr lang="en-US" sz="9600" dirty="0" smtClean="0"/>
              <a:t>Rainy</a:t>
            </a:r>
            <a:endParaRPr lang="en-US" sz="9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26158"/>
            <a:ext cx="5000625" cy="3581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95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4572000"/>
            <a:ext cx="3352801" cy="1495232"/>
          </a:xfrm>
        </p:spPr>
        <p:txBody>
          <a:bodyPr/>
          <a:lstStyle/>
          <a:p>
            <a:pPr algn="ctr"/>
            <a:r>
              <a:rPr lang="en-US" sz="9600" dirty="0" smtClean="0"/>
              <a:t>Icy</a:t>
            </a:r>
            <a:endParaRPr lang="en-US" sz="9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79" y="228600"/>
            <a:ext cx="4800600" cy="3619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749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4495800"/>
            <a:ext cx="4495800" cy="1495232"/>
          </a:xfrm>
        </p:spPr>
        <p:txBody>
          <a:bodyPr/>
          <a:lstStyle/>
          <a:p>
            <a:pPr algn="ctr"/>
            <a:r>
              <a:rPr lang="en-US" sz="9600" dirty="0" smtClean="0"/>
              <a:t>Sunny</a:t>
            </a:r>
            <a:endParaRPr lang="en-US" sz="9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4953000" cy="3733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86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4648200"/>
            <a:ext cx="4038600" cy="1419032"/>
          </a:xfrm>
        </p:spPr>
        <p:txBody>
          <a:bodyPr/>
          <a:lstStyle/>
          <a:p>
            <a:pPr algn="ctr"/>
            <a:r>
              <a:rPr lang="en-US" sz="9600" dirty="0" smtClean="0"/>
              <a:t>River</a:t>
            </a:r>
            <a:endParaRPr lang="en-US" sz="9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47244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46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2400" y="4343400"/>
            <a:ext cx="4953000" cy="1447800"/>
          </a:xfrm>
        </p:spPr>
        <p:txBody>
          <a:bodyPr/>
          <a:lstStyle/>
          <a:p>
            <a:pPr algn="ctr"/>
            <a:r>
              <a:rPr lang="en-US" sz="9600" dirty="0" smtClean="0"/>
              <a:t>Snowy</a:t>
            </a:r>
            <a:endParaRPr lang="en-US" sz="9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50292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3577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4572000"/>
            <a:ext cx="5715001" cy="1342832"/>
          </a:xfrm>
        </p:spPr>
        <p:txBody>
          <a:bodyPr/>
          <a:lstStyle/>
          <a:p>
            <a:pPr algn="ctr"/>
            <a:r>
              <a:rPr lang="en-US" sz="9600" dirty="0" smtClean="0"/>
              <a:t>Summer</a:t>
            </a:r>
            <a:endParaRPr lang="en-US" sz="9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79" y="-11373"/>
            <a:ext cx="4762500" cy="3276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6264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0" y="4495800"/>
            <a:ext cx="4648200" cy="1571432"/>
          </a:xfrm>
        </p:spPr>
        <p:txBody>
          <a:bodyPr/>
          <a:lstStyle/>
          <a:p>
            <a:pPr algn="ctr"/>
            <a:r>
              <a:rPr lang="en-US" sz="9600" dirty="0" smtClean="0"/>
              <a:t>Spring</a:t>
            </a:r>
            <a:endParaRPr lang="en-US" sz="9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42223"/>
            <a:ext cx="5319712" cy="3600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9155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4419600"/>
            <a:ext cx="4876800" cy="1342832"/>
          </a:xfrm>
        </p:spPr>
        <p:txBody>
          <a:bodyPr/>
          <a:lstStyle/>
          <a:p>
            <a:pPr algn="ctr"/>
            <a:r>
              <a:rPr lang="en-US" sz="9600" dirty="0" smtClean="0"/>
              <a:t>Winter</a:t>
            </a:r>
            <a:endParaRPr lang="en-US" sz="9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5029200" cy="3835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69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1200" y="4648200"/>
            <a:ext cx="3200400" cy="1342832"/>
          </a:xfrm>
        </p:spPr>
        <p:txBody>
          <a:bodyPr/>
          <a:lstStyle/>
          <a:p>
            <a:pPr algn="ctr"/>
            <a:r>
              <a:rPr lang="en-US" sz="9600" dirty="0" smtClean="0"/>
              <a:t>Fall</a:t>
            </a:r>
            <a:endParaRPr lang="en-US" sz="9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43" y="0"/>
            <a:ext cx="4876800" cy="3809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51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4419600"/>
            <a:ext cx="6477000" cy="1371600"/>
          </a:xfrm>
        </p:spPr>
        <p:txBody>
          <a:bodyPr/>
          <a:lstStyle/>
          <a:p>
            <a:pPr algn="ctr"/>
            <a:r>
              <a:rPr lang="en-US" sz="9600" dirty="0" smtClean="0"/>
              <a:t>Mountain</a:t>
            </a:r>
            <a:endParaRPr lang="en-US" sz="96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9530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209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0" y="4648200"/>
            <a:ext cx="3505201" cy="1419032"/>
          </a:xfrm>
        </p:spPr>
        <p:txBody>
          <a:bodyPr/>
          <a:lstStyle/>
          <a:p>
            <a:pPr algn="ctr"/>
            <a:r>
              <a:rPr lang="en-US" sz="9600" dirty="0" smtClean="0"/>
              <a:t>Hill</a:t>
            </a:r>
            <a:endParaRPr lang="en-US" sz="9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48006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9194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4572000"/>
            <a:ext cx="5029201" cy="1342832"/>
          </a:xfrm>
        </p:spPr>
        <p:txBody>
          <a:bodyPr/>
          <a:lstStyle/>
          <a:p>
            <a:pPr algn="ctr"/>
            <a:r>
              <a:rPr lang="en-US" sz="9600" dirty="0" smtClean="0"/>
              <a:t>Tractor</a:t>
            </a:r>
            <a:endParaRPr lang="en-US" sz="9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800600" cy="384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3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0" y="4495800"/>
            <a:ext cx="6324600" cy="1143000"/>
          </a:xfrm>
        </p:spPr>
        <p:txBody>
          <a:bodyPr/>
          <a:lstStyle/>
          <a:p>
            <a:pPr algn="ctr"/>
            <a:r>
              <a:rPr lang="en-US" sz="8800" dirty="0" smtClean="0"/>
              <a:t>Sunflower</a:t>
            </a:r>
            <a:endParaRPr lang="en-US" sz="8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8" y="0"/>
            <a:ext cx="49530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32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4419600"/>
            <a:ext cx="6512511" cy="1143000"/>
          </a:xfrm>
        </p:spPr>
        <p:txBody>
          <a:bodyPr/>
          <a:lstStyle/>
          <a:p>
            <a:pPr algn="ctr"/>
            <a:r>
              <a:rPr lang="en-US" sz="5400" dirty="0" smtClean="0"/>
              <a:t>Work on the farm</a:t>
            </a:r>
            <a:endParaRPr lang="en-US" sz="5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73" y="32982"/>
            <a:ext cx="4572000" cy="3733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4495800"/>
            <a:ext cx="3810001" cy="1342832"/>
          </a:xfrm>
        </p:spPr>
        <p:txBody>
          <a:bodyPr/>
          <a:lstStyle/>
          <a:p>
            <a:pPr algn="ctr"/>
            <a:r>
              <a:rPr lang="en-US" sz="9600" dirty="0" smtClean="0"/>
              <a:t>Plow</a:t>
            </a:r>
            <a:endParaRPr lang="en-US" sz="96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08" y="-32657"/>
            <a:ext cx="4800600" cy="3886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93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200" y="4419600"/>
            <a:ext cx="5410200" cy="1495232"/>
          </a:xfrm>
        </p:spPr>
        <p:txBody>
          <a:bodyPr/>
          <a:lstStyle/>
          <a:p>
            <a:pPr algn="ctr"/>
            <a:r>
              <a:rPr lang="en-US" sz="9600" dirty="0" smtClean="0"/>
              <a:t>Animals</a:t>
            </a:r>
            <a:endParaRPr lang="en-US" sz="96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27" y="-228600"/>
            <a:ext cx="3592773" cy="34879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81000"/>
            <a:ext cx="3829050" cy="4148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2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4495800"/>
            <a:ext cx="3886201" cy="1419032"/>
          </a:xfrm>
        </p:spPr>
        <p:txBody>
          <a:bodyPr/>
          <a:lstStyle/>
          <a:p>
            <a:pPr algn="ctr"/>
            <a:r>
              <a:rPr lang="en-US" sz="9600" dirty="0" smtClean="0"/>
              <a:t>Wind</a:t>
            </a:r>
            <a:endParaRPr lang="en-US" sz="96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152400"/>
            <a:ext cx="4800600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6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4419600"/>
            <a:ext cx="3733800" cy="1495232"/>
          </a:xfrm>
        </p:spPr>
        <p:txBody>
          <a:bodyPr/>
          <a:lstStyle/>
          <a:p>
            <a:pPr algn="ctr"/>
            <a:r>
              <a:rPr lang="en-US" sz="9600" dirty="0" smtClean="0"/>
              <a:t>Cow</a:t>
            </a:r>
            <a:endParaRPr lang="en-US" sz="96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-228600"/>
            <a:ext cx="5029200" cy="4343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889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0" y="4495800"/>
            <a:ext cx="3429001" cy="1441778"/>
          </a:xfrm>
        </p:spPr>
        <p:txBody>
          <a:bodyPr/>
          <a:lstStyle/>
          <a:p>
            <a:pPr algn="ctr"/>
            <a:r>
              <a:rPr lang="en-US" sz="9600" dirty="0" smtClean="0"/>
              <a:t>Dog</a:t>
            </a:r>
            <a:endParaRPr lang="en-US" sz="96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-76200"/>
            <a:ext cx="5097439" cy="4419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31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4495800"/>
            <a:ext cx="4267200" cy="1342832"/>
          </a:xfrm>
        </p:spPr>
        <p:txBody>
          <a:bodyPr/>
          <a:lstStyle/>
          <a:p>
            <a:pPr algn="ctr"/>
            <a:r>
              <a:rPr lang="en-US" sz="9600" dirty="0" smtClean="0"/>
              <a:t>Horse</a:t>
            </a:r>
            <a:endParaRPr lang="en-US" sz="9600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-152400"/>
            <a:ext cx="5181884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21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4343400"/>
            <a:ext cx="3352800" cy="1342832"/>
          </a:xfrm>
        </p:spPr>
        <p:txBody>
          <a:bodyPr/>
          <a:lstStyle/>
          <a:p>
            <a:pPr algn="ctr"/>
            <a:r>
              <a:rPr lang="en-US" sz="9600" dirty="0" smtClean="0"/>
              <a:t>Hen</a:t>
            </a:r>
            <a:endParaRPr lang="en-US" sz="9600" dirty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4119"/>
            <a:ext cx="4800600" cy="3581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28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4495800"/>
            <a:ext cx="5867401" cy="1342832"/>
          </a:xfrm>
        </p:spPr>
        <p:txBody>
          <a:bodyPr/>
          <a:lstStyle/>
          <a:p>
            <a:pPr algn="ctr"/>
            <a:r>
              <a:rPr lang="en-US" sz="9600" dirty="0" smtClean="0"/>
              <a:t>Chicken</a:t>
            </a:r>
            <a:endParaRPr lang="en-US" sz="96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-4549"/>
            <a:ext cx="5143500" cy="3505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47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400" y="4343400"/>
            <a:ext cx="4495800" cy="1342832"/>
          </a:xfrm>
        </p:spPr>
        <p:txBody>
          <a:bodyPr/>
          <a:lstStyle/>
          <a:p>
            <a:pPr algn="ctr"/>
            <a:r>
              <a:rPr lang="en-US" sz="9600" dirty="0" smtClean="0"/>
              <a:t>Cattle</a:t>
            </a:r>
            <a:endParaRPr lang="en-US" sz="96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43815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6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4495800"/>
            <a:ext cx="6477001" cy="1419032"/>
          </a:xfrm>
        </p:spPr>
        <p:txBody>
          <a:bodyPr/>
          <a:lstStyle/>
          <a:p>
            <a:pPr marL="0" indent="0" algn="ctr">
              <a:buNone/>
            </a:pPr>
            <a:r>
              <a:rPr lang="en-US" sz="9600" dirty="0" smtClean="0"/>
              <a:t>My village</a:t>
            </a:r>
            <a:endParaRPr lang="en-US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Sam : Where are you from </a:t>
            </a:r>
            <a:r>
              <a:rPr lang="fa-IR" sz="2400" b="1" i="1" u="sng" dirty="0" smtClean="0">
                <a:solidFill>
                  <a:srgbClr val="FF0000"/>
                </a:solidFill>
              </a:rPr>
              <a:t>,</a:t>
            </a:r>
            <a:r>
              <a:rPr lang="en-US" sz="2400" b="1" i="1" u="sng" dirty="0" smtClean="0">
                <a:solidFill>
                  <a:srgbClr val="FF0000"/>
                </a:solidFill>
              </a:rPr>
              <a:t> Hamid ?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Hamid :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Ghez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ghaleh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. </a:t>
            </a:r>
          </a:p>
          <a:p>
            <a:r>
              <a:rPr lang="en-US" sz="2400" b="1" i="1" u="sng" dirty="0" smtClean="0">
                <a:solidFill>
                  <a:srgbClr val="FF0000"/>
                </a:solidFill>
              </a:rPr>
              <a:t>Sam : Where is it ?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Hamid : It’s a village in west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Azarbaijan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near the city of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Khoy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. </a:t>
            </a:r>
          </a:p>
          <a:p>
            <a:r>
              <a:rPr lang="en-US" sz="2400" b="1" i="1" u="sng" dirty="0" smtClean="0">
                <a:solidFill>
                  <a:srgbClr val="FF0000"/>
                </a:solidFill>
              </a:rPr>
              <a:t>Sam : What’s it like ? 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Hamid : It’s a mountain village with many trees and flowers . </a:t>
            </a:r>
          </a:p>
        </p:txBody>
      </p:sp>
    </p:spTree>
    <p:extLst>
      <p:ext uri="{BB962C8B-B14F-4D97-AF65-F5344CB8AC3E}">
        <p14:creationId xmlns:p14="http://schemas.microsoft.com/office/powerpoint/2010/main" val="324200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297680"/>
          </a:xfrm>
        </p:spPr>
        <p:txBody>
          <a:bodyPr>
            <a:normAutofit lnSpcReduction="10000"/>
          </a:bodyPr>
          <a:lstStyle/>
          <a:p>
            <a:r>
              <a:rPr lang="en-US" sz="2400" b="1" i="1" u="sng" dirty="0" smtClean="0">
                <a:solidFill>
                  <a:srgbClr val="0070C0"/>
                </a:solidFill>
              </a:rPr>
              <a:t>It’s famous for its sunflower fields . </a:t>
            </a:r>
          </a:p>
          <a:p>
            <a:r>
              <a:rPr lang="en-US" sz="2400" b="1" i="1" u="sng" dirty="0" smtClean="0">
                <a:solidFill>
                  <a:srgbClr val="FF0000"/>
                </a:solidFill>
              </a:rPr>
              <a:t>Sam : What’s the people’s job ? 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Hamid : They work on farms and rise animals . </a:t>
            </a:r>
          </a:p>
          <a:p>
            <a:r>
              <a:rPr lang="en-US" sz="2400" b="1" i="1" u="sng" dirty="0" smtClean="0">
                <a:solidFill>
                  <a:srgbClr val="FF0000"/>
                </a:solidFill>
              </a:rPr>
              <a:t>Sam: What about the weather ?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Hamid : There’s a lot of wind in summer </a:t>
            </a:r>
            <a:r>
              <a:rPr lang="fa-IR" sz="2400" b="1" i="1" u="sng" dirty="0" smtClean="0">
                <a:solidFill>
                  <a:srgbClr val="0070C0"/>
                </a:solidFill>
              </a:rPr>
              <a:t>,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fall and winter .</a:t>
            </a:r>
          </a:p>
          <a:p>
            <a:r>
              <a:rPr lang="en-US" sz="2400" b="1" i="1" u="sng" dirty="0" smtClean="0">
                <a:solidFill>
                  <a:srgbClr val="0070C0"/>
                </a:solidFill>
              </a:rPr>
              <a:t>It’s very cold from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Aban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to </a:t>
            </a:r>
            <a:r>
              <a:rPr lang="en-US" sz="2400" b="1" i="1" u="sng" dirty="0" err="1" smtClean="0">
                <a:solidFill>
                  <a:srgbClr val="0070C0"/>
                </a:solidFill>
              </a:rPr>
              <a:t>Farvardin</a:t>
            </a:r>
            <a:r>
              <a:rPr lang="en-US" sz="2400" b="1" i="1" u="sng" dirty="0" smtClean="0">
                <a:solidFill>
                  <a:srgbClr val="0070C0"/>
                </a:solidFill>
              </a:rPr>
              <a:t> . </a:t>
            </a:r>
          </a:p>
          <a:p>
            <a:r>
              <a:rPr lang="en-US" sz="2400" b="1" i="1" u="sng" dirty="0" smtClean="0">
                <a:solidFill>
                  <a:srgbClr val="FF0000"/>
                </a:solidFill>
              </a:rPr>
              <a:t>Sam : It sounds to be a very interesting place .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246" y="4800600"/>
            <a:ext cx="4038600" cy="18478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40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4038600"/>
            <a:ext cx="6172200" cy="1143000"/>
          </a:xfrm>
        </p:spPr>
        <p:txBody>
          <a:bodyPr/>
          <a:lstStyle/>
          <a:p>
            <a:pPr algn="ctr"/>
            <a:r>
              <a:rPr lang="en-US" sz="8800" dirty="0" smtClean="0"/>
              <a:t>Practice 2 </a:t>
            </a:r>
            <a:br>
              <a:rPr lang="en-US" sz="8800" dirty="0" smtClean="0"/>
            </a:br>
            <a:endParaRPr lang="en-US" sz="8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sz="2400" dirty="0" smtClean="0">
                <a:solidFill>
                  <a:srgbClr val="0070C0"/>
                </a:solidFill>
              </a:rPr>
              <a:t>Are there any fields ?     Yes there are . </a:t>
            </a:r>
          </a:p>
          <a:p>
            <a:pPr marL="45720" indent="0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Is there a river ?             No there isn’t .</a:t>
            </a:r>
          </a:p>
          <a:p>
            <a:pPr marL="45720" indent="0"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Is there a mountain ?      Yes there is . </a:t>
            </a:r>
          </a:p>
          <a:p>
            <a:pPr marL="45720" indent="0"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Are there many people in the village ?  </a:t>
            </a:r>
          </a:p>
          <a:p>
            <a:pPr marL="45720" indent="0"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No there aren’t .  </a:t>
            </a:r>
            <a:endParaRPr lang="en-US" sz="2400" dirty="0">
              <a:solidFill>
                <a:srgbClr val="7030A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953000"/>
            <a:ext cx="3124200" cy="1743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45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9400" y="4191000"/>
            <a:ext cx="6324600" cy="1143000"/>
          </a:xfrm>
        </p:spPr>
        <p:txBody>
          <a:bodyPr/>
          <a:lstStyle/>
          <a:p>
            <a:pPr algn="ctr"/>
            <a:r>
              <a:rPr lang="en-US" sz="8800" dirty="0" smtClean="0"/>
              <a:t>Practice 3 </a:t>
            </a:r>
            <a:endParaRPr lang="en-US" sz="8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725" y="731838"/>
            <a:ext cx="5895349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0"/>
            <a:ext cx="2590800" cy="21562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32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8458200" cy="59817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40968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0015"/>
            <a:ext cx="8458200" cy="608690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99951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lipstream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216</TotalTime>
  <Words>194</Words>
  <Application>Microsoft Office PowerPoint</Application>
  <PresentationFormat>On-screen Show (4:3)</PresentationFormat>
  <Paragraphs>51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Slipstream</vt:lpstr>
      <vt:lpstr>PowerPoint Presentation</vt:lpstr>
      <vt:lpstr>PowerPoint Presentation</vt:lpstr>
      <vt:lpstr>Village</vt:lpstr>
      <vt:lpstr>Tree</vt:lpstr>
      <vt:lpstr>Flower</vt:lpstr>
      <vt:lpstr>Thermometer</vt:lpstr>
      <vt:lpstr>Field</vt:lpstr>
      <vt:lpstr>Dry</vt:lpstr>
      <vt:lpstr>Farm</vt:lpstr>
      <vt:lpstr>Rainy</vt:lpstr>
      <vt:lpstr>Icy</vt:lpstr>
      <vt:lpstr>Sunny</vt:lpstr>
      <vt:lpstr>River</vt:lpstr>
      <vt:lpstr>Snowy</vt:lpstr>
      <vt:lpstr>Summer</vt:lpstr>
      <vt:lpstr>Spring</vt:lpstr>
      <vt:lpstr>Winter</vt:lpstr>
      <vt:lpstr>Fall</vt:lpstr>
      <vt:lpstr>Mountain</vt:lpstr>
      <vt:lpstr>Hill</vt:lpstr>
      <vt:lpstr>Tractor</vt:lpstr>
      <vt:lpstr>Sunflower</vt:lpstr>
      <vt:lpstr>Work on the farm</vt:lpstr>
      <vt:lpstr>Plow</vt:lpstr>
      <vt:lpstr>Animals</vt:lpstr>
      <vt:lpstr>Wind</vt:lpstr>
      <vt:lpstr>Cow</vt:lpstr>
      <vt:lpstr>Dog</vt:lpstr>
      <vt:lpstr>Horse</vt:lpstr>
      <vt:lpstr>Hen</vt:lpstr>
      <vt:lpstr>Chicken</vt:lpstr>
      <vt:lpstr>Cattle</vt:lpstr>
      <vt:lpstr>My village</vt:lpstr>
      <vt:lpstr>PowerPoint Presentation</vt:lpstr>
      <vt:lpstr>Practice 2  </vt:lpstr>
      <vt:lpstr>Practice 3 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Arjan Sys</dc:creator>
  <cp:lastModifiedBy>Arjan Sys</cp:lastModifiedBy>
  <cp:revision>23</cp:revision>
  <dcterms:created xsi:type="dcterms:W3CDTF">2017-02-13T09:34:48Z</dcterms:created>
  <dcterms:modified xsi:type="dcterms:W3CDTF">2017-02-20T17:06:47Z</dcterms:modified>
</cp:coreProperties>
</file>